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350" r:id="rId3"/>
    <p:sldId id="328" r:id="rId4"/>
    <p:sldId id="355" r:id="rId5"/>
    <p:sldId id="353" r:id="rId6"/>
    <p:sldId id="356" r:id="rId7"/>
    <p:sldId id="340" r:id="rId8"/>
    <p:sldId id="354" r:id="rId9"/>
    <p:sldId id="359" r:id="rId10"/>
    <p:sldId id="360" r:id="rId11"/>
    <p:sldId id="361" r:id="rId12"/>
    <p:sldId id="352" r:id="rId13"/>
    <p:sldId id="357" r:id="rId14"/>
    <p:sldId id="343" r:id="rId15"/>
    <p:sldId id="358" r:id="rId16"/>
    <p:sldId id="270" r:id="rId17"/>
    <p:sldId id="267" r:id="rId18"/>
  </p:sldIdLst>
  <p:sldSz cx="18288000" cy="10287000"/>
  <p:notesSz cx="6858000" cy="9144000"/>
  <p:embeddedFontLst>
    <p:embeddedFont>
      <p:font typeface="Algerian" panose="04020705040A02060702" pitchFamily="82" charset="0"/>
      <p:regular r:id="rId20"/>
    </p:embeddedFont>
    <p:embeddedFont>
      <p:font typeface="Bookman Old Style" panose="02050604050505020204"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Josefin Sans" pitchFamily="2" charset="0"/>
      <p:regular r:id="rId29"/>
      <p:bold r:id="rId30"/>
      <p:italic r:id="rId31"/>
      <p:boldItalic r:id="rId32"/>
    </p:embeddedFont>
    <p:embeddedFont>
      <p:font typeface="Nunito"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2880" userDrawn="1">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gK5TmBZXuVEN0r63BbqoZCvoVXU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0116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15" autoAdjust="0"/>
  </p:normalViewPr>
  <p:slideViewPr>
    <p:cSldViewPr snapToGrid="0">
      <p:cViewPr varScale="1">
        <p:scale>
          <a:sx n="50" d="100"/>
          <a:sy n="50" d="100"/>
        </p:scale>
        <p:origin x="946"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5208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830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5793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1527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4647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4345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390034576e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51" name="Google Shape;551;g2390034576e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9161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03" name="Google Shape;100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591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263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912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4694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839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10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2649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449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
        <p:cNvGrpSpPr/>
        <p:nvPr/>
      </p:nvGrpSpPr>
      <p:grpSpPr>
        <a:xfrm>
          <a:off x="0" y="0"/>
          <a:ext cx="0" cy="0"/>
          <a:chOff x="0" y="0"/>
          <a:chExt cx="0" cy="0"/>
        </a:xfrm>
      </p:grpSpPr>
      <p:sp>
        <p:nvSpPr>
          <p:cNvPr id="12" name="Google Shape;12;p3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7"/>
          <p:cNvSpPr txBox="1">
            <a:spLocks noGrp="1"/>
          </p:cNvSpPr>
          <p:nvPr>
            <p:ph type="body" idx="1"/>
          </p:nvPr>
        </p:nvSpPr>
        <p:spPr>
          <a:xfrm>
            <a:off x="722313" y="2906714"/>
            <a:ext cx="7772400" cy="1500187"/>
          </a:xfrm>
          <a:prstGeom prst="rect">
            <a:avLst/>
          </a:prstGeom>
          <a:noFill/>
          <a:ln>
            <a:noFill/>
          </a:ln>
        </p:spPr>
        <p:txBody>
          <a:bodyPr spcFirstLastPara="1" wrap="square" lIns="91425" tIns="45700" rIns="91425" bIns="45700" anchor="b" anchorCtr="0">
            <a:normAutofit/>
          </a:bodyPr>
          <a:lstStyle>
            <a:lvl1pPr marL="457189" lvl="0" indent="-228594" algn="l">
              <a:lnSpc>
                <a:spcPct val="100000"/>
              </a:lnSpc>
              <a:spcBef>
                <a:spcPts val="400"/>
              </a:spcBef>
              <a:spcAft>
                <a:spcPts val="0"/>
              </a:spcAft>
              <a:buClr>
                <a:srgbClr val="888888"/>
              </a:buClr>
              <a:buSzPts val="2000"/>
              <a:buNone/>
              <a:defRPr sz="2000">
                <a:solidFill>
                  <a:srgbClr val="888888"/>
                </a:solidFill>
              </a:defRPr>
            </a:lvl1pPr>
            <a:lvl2pPr marL="914377" lvl="1" indent="-228594" algn="l">
              <a:lnSpc>
                <a:spcPct val="100000"/>
              </a:lnSpc>
              <a:spcBef>
                <a:spcPts val="360"/>
              </a:spcBef>
              <a:spcAft>
                <a:spcPts val="0"/>
              </a:spcAft>
              <a:buClr>
                <a:srgbClr val="888888"/>
              </a:buClr>
              <a:buSzPts val="1800"/>
              <a:buNone/>
              <a:defRPr sz="1800">
                <a:solidFill>
                  <a:srgbClr val="888888"/>
                </a:solidFill>
              </a:defRPr>
            </a:lvl2pPr>
            <a:lvl3pPr marL="1371566" lvl="2" indent="-228594" algn="l">
              <a:lnSpc>
                <a:spcPct val="100000"/>
              </a:lnSpc>
              <a:spcBef>
                <a:spcPts val="320"/>
              </a:spcBef>
              <a:spcAft>
                <a:spcPts val="0"/>
              </a:spcAft>
              <a:buClr>
                <a:srgbClr val="888888"/>
              </a:buClr>
              <a:buSzPts val="1600"/>
              <a:buNone/>
              <a:defRPr sz="1600">
                <a:solidFill>
                  <a:srgbClr val="888888"/>
                </a:solidFill>
              </a:defRPr>
            </a:lvl3pPr>
            <a:lvl4pPr marL="1828754" lvl="3" indent="-228594" algn="l">
              <a:lnSpc>
                <a:spcPct val="100000"/>
              </a:lnSpc>
              <a:spcBef>
                <a:spcPts val="280"/>
              </a:spcBef>
              <a:spcAft>
                <a:spcPts val="0"/>
              </a:spcAft>
              <a:buClr>
                <a:srgbClr val="888888"/>
              </a:buClr>
              <a:buSzPts val="1400"/>
              <a:buNone/>
              <a:defRPr sz="1400">
                <a:solidFill>
                  <a:srgbClr val="888888"/>
                </a:solidFill>
              </a:defRPr>
            </a:lvl4pPr>
            <a:lvl5pPr marL="2285943" lvl="4" indent="-228594" algn="l">
              <a:lnSpc>
                <a:spcPct val="100000"/>
              </a:lnSpc>
              <a:spcBef>
                <a:spcPts val="280"/>
              </a:spcBef>
              <a:spcAft>
                <a:spcPts val="0"/>
              </a:spcAft>
              <a:buClr>
                <a:srgbClr val="888888"/>
              </a:buClr>
              <a:buSzPts val="1400"/>
              <a:buNone/>
              <a:defRPr sz="1400">
                <a:solidFill>
                  <a:srgbClr val="888888"/>
                </a:solidFill>
              </a:defRPr>
            </a:lvl5pPr>
            <a:lvl6pPr marL="2743131" lvl="5" indent="-228594" algn="l">
              <a:lnSpc>
                <a:spcPct val="100000"/>
              </a:lnSpc>
              <a:spcBef>
                <a:spcPts val="280"/>
              </a:spcBef>
              <a:spcAft>
                <a:spcPts val="0"/>
              </a:spcAft>
              <a:buClr>
                <a:srgbClr val="888888"/>
              </a:buClr>
              <a:buSzPts val="1400"/>
              <a:buNone/>
              <a:defRPr sz="1400">
                <a:solidFill>
                  <a:srgbClr val="888888"/>
                </a:solidFill>
              </a:defRPr>
            </a:lvl6pPr>
            <a:lvl7pPr marL="3200320" lvl="6" indent="-228594" algn="l">
              <a:lnSpc>
                <a:spcPct val="100000"/>
              </a:lnSpc>
              <a:spcBef>
                <a:spcPts val="280"/>
              </a:spcBef>
              <a:spcAft>
                <a:spcPts val="0"/>
              </a:spcAft>
              <a:buClr>
                <a:srgbClr val="888888"/>
              </a:buClr>
              <a:buSzPts val="1400"/>
              <a:buNone/>
              <a:defRPr sz="1400">
                <a:solidFill>
                  <a:srgbClr val="888888"/>
                </a:solidFill>
              </a:defRPr>
            </a:lvl7pPr>
            <a:lvl8pPr marL="3657509" lvl="7" indent="-228594" algn="l">
              <a:lnSpc>
                <a:spcPct val="100000"/>
              </a:lnSpc>
              <a:spcBef>
                <a:spcPts val="280"/>
              </a:spcBef>
              <a:spcAft>
                <a:spcPts val="0"/>
              </a:spcAft>
              <a:buClr>
                <a:srgbClr val="888888"/>
              </a:buClr>
              <a:buSzPts val="1400"/>
              <a:buNone/>
              <a:defRPr sz="1400">
                <a:solidFill>
                  <a:srgbClr val="888888"/>
                </a:solidFill>
              </a:defRPr>
            </a:lvl8pPr>
            <a:lvl9pPr marL="4114697" lvl="8" indent="-228594"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3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3"/>
        <p:cNvGrpSpPr/>
        <p:nvPr/>
      </p:nvGrpSpPr>
      <p:grpSpPr>
        <a:xfrm>
          <a:off x="0" y="0"/>
          <a:ext cx="0" cy="0"/>
          <a:chOff x="0" y="0"/>
          <a:chExt cx="0" cy="0"/>
        </a:xfrm>
      </p:grpSpPr>
      <p:sp>
        <p:nvSpPr>
          <p:cNvPr id="34" name="Google Shape;34;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8"/>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rmAutofit/>
          </a:bodyPr>
          <a:lstStyle>
            <a:lvl1pPr marL="457189" lvl="0" indent="-406390" algn="l">
              <a:lnSpc>
                <a:spcPct val="100000"/>
              </a:lnSpc>
              <a:spcBef>
                <a:spcPts val="560"/>
              </a:spcBef>
              <a:spcAft>
                <a:spcPts val="0"/>
              </a:spcAft>
              <a:buClr>
                <a:schemeClr val="dk1"/>
              </a:buClr>
              <a:buSzPts val="2800"/>
              <a:buChar char="•"/>
              <a:defRPr sz="2800"/>
            </a:lvl1pPr>
            <a:lvl2pPr marL="914377" lvl="1" indent="-380990" algn="l">
              <a:lnSpc>
                <a:spcPct val="100000"/>
              </a:lnSpc>
              <a:spcBef>
                <a:spcPts val="480"/>
              </a:spcBef>
              <a:spcAft>
                <a:spcPts val="0"/>
              </a:spcAft>
              <a:buClr>
                <a:schemeClr val="dk1"/>
              </a:buClr>
              <a:buSzPts val="2400"/>
              <a:buChar char="–"/>
              <a:defRPr sz="2400"/>
            </a:lvl2pPr>
            <a:lvl3pPr marL="1371566" lvl="2" indent="-355591" algn="l">
              <a:lnSpc>
                <a:spcPct val="100000"/>
              </a:lnSpc>
              <a:spcBef>
                <a:spcPts val="400"/>
              </a:spcBef>
              <a:spcAft>
                <a:spcPts val="0"/>
              </a:spcAft>
              <a:buClr>
                <a:schemeClr val="dk1"/>
              </a:buClr>
              <a:buSzPts val="2000"/>
              <a:buChar char="•"/>
              <a:defRPr sz="2000"/>
            </a:lvl3pPr>
            <a:lvl4pPr marL="1828754" lvl="3" indent="-342891" algn="l">
              <a:lnSpc>
                <a:spcPct val="100000"/>
              </a:lnSpc>
              <a:spcBef>
                <a:spcPts val="360"/>
              </a:spcBef>
              <a:spcAft>
                <a:spcPts val="0"/>
              </a:spcAft>
              <a:buClr>
                <a:schemeClr val="dk1"/>
              </a:buClr>
              <a:buSzPts val="1800"/>
              <a:buChar char="–"/>
              <a:defRPr sz="1800"/>
            </a:lvl4pPr>
            <a:lvl5pPr marL="2285943" lvl="4" indent="-342891" algn="l">
              <a:lnSpc>
                <a:spcPct val="100000"/>
              </a:lnSpc>
              <a:spcBef>
                <a:spcPts val="360"/>
              </a:spcBef>
              <a:spcAft>
                <a:spcPts val="0"/>
              </a:spcAft>
              <a:buClr>
                <a:schemeClr val="dk1"/>
              </a:buClr>
              <a:buSzPts val="1800"/>
              <a:buChar char="»"/>
              <a:defRPr sz="1800"/>
            </a:lvl5pPr>
            <a:lvl6pPr marL="2743131" lvl="5" indent="-342891" algn="l">
              <a:lnSpc>
                <a:spcPct val="100000"/>
              </a:lnSpc>
              <a:spcBef>
                <a:spcPts val="360"/>
              </a:spcBef>
              <a:spcAft>
                <a:spcPts val="0"/>
              </a:spcAft>
              <a:buClr>
                <a:schemeClr val="dk1"/>
              </a:buClr>
              <a:buSzPts val="1800"/>
              <a:buChar char="•"/>
              <a:defRPr sz="1800"/>
            </a:lvl6pPr>
            <a:lvl7pPr marL="3200320" lvl="6" indent="-342891" algn="l">
              <a:lnSpc>
                <a:spcPct val="100000"/>
              </a:lnSpc>
              <a:spcBef>
                <a:spcPts val="360"/>
              </a:spcBef>
              <a:spcAft>
                <a:spcPts val="0"/>
              </a:spcAft>
              <a:buClr>
                <a:schemeClr val="dk1"/>
              </a:buClr>
              <a:buSzPts val="1800"/>
              <a:buChar char="•"/>
              <a:defRPr sz="1800"/>
            </a:lvl7pPr>
            <a:lvl8pPr marL="3657509" lvl="7" indent="-342891" algn="l">
              <a:lnSpc>
                <a:spcPct val="100000"/>
              </a:lnSpc>
              <a:spcBef>
                <a:spcPts val="360"/>
              </a:spcBef>
              <a:spcAft>
                <a:spcPts val="0"/>
              </a:spcAft>
              <a:buClr>
                <a:schemeClr val="dk1"/>
              </a:buClr>
              <a:buSzPts val="1800"/>
              <a:buChar char="•"/>
              <a:defRPr sz="1800"/>
            </a:lvl8pPr>
            <a:lvl9pPr marL="4114697" lvl="8" indent="-342891" algn="l">
              <a:lnSpc>
                <a:spcPct val="100000"/>
              </a:lnSpc>
              <a:spcBef>
                <a:spcPts val="360"/>
              </a:spcBef>
              <a:spcAft>
                <a:spcPts val="0"/>
              </a:spcAft>
              <a:buClr>
                <a:schemeClr val="dk1"/>
              </a:buClr>
              <a:buSzPts val="1800"/>
              <a:buChar char="•"/>
              <a:defRPr sz="1800"/>
            </a:lvl9pPr>
          </a:lstStyle>
          <a:p>
            <a:endParaRPr/>
          </a:p>
        </p:txBody>
      </p:sp>
      <p:sp>
        <p:nvSpPr>
          <p:cNvPr id="36" name="Google Shape;36;p38"/>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rmAutofit/>
          </a:bodyPr>
          <a:lstStyle>
            <a:lvl1pPr marL="457189" lvl="0" indent="-406390" algn="l">
              <a:lnSpc>
                <a:spcPct val="100000"/>
              </a:lnSpc>
              <a:spcBef>
                <a:spcPts val="560"/>
              </a:spcBef>
              <a:spcAft>
                <a:spcPts val="0"/>
              </a:spcAft>
              <a:buClr>
                <a:schemeClr val="dk1"/>
              </a:buClr>
              <a:buSzPts val="2800"/>
              <a:buChar char="•"/>
              <a:defRPr sz="2800"/>
            </a:lvl1pPr>
            <a:lvl2pPr marL="914377" lvl="1" indent="-380990" algn="l">
              <a:lnSpc>
                <a:spcPct val="100000"/>
              </a:lnSpc>
              <a:spcBef>
                <a:spcPts val="480"/>
              </a:spcBef>
              <a:spcAft>
                <a:spcPts val="0"/>
              </a:spcAft>
              <a:buClr>
                <a:schemeClr val="dk1"/>
              </a:buClr>
              <a:buSzPts val="2400"/>
              <a:buChar char="–"/>
              <a:defRPr sz="2400"/>
            </a:lvl2pPr>
            <a:lvl3pPr marL="1371566" lvl="2" indent="-355591" algn="l">
              <a:lnSpc>
                <a:spcPct val="100000"/>
              </a:lnSpc>
              <a:spcBef>
                <a:spcPts val="400"/>
              </a:spcBef>
              <a:spcAft>
                <a:spcPts val="0"/>
              </a:spcAft>
              <a:buClr>
                <a:schemeClr val="dk1"/>
              </a:buClr>
              <a:buSzPts val="2000"/>
              <a:buChar char="•"/>
              <a:defRPr sz="2000"/>
            </a:lvl3pPr>
            <a:lvl4pPr marL="1828754" lvl="3" indent="-342891" algn="l">
              <a:lnSpc>
                <a:spcPct val="100000"/>
              </a:lnSpc>
              <a:spcBef>
                <a:spcPts val="360"/>
              </a:spcBef>
              <a:spcAft>
                <a:spcPts val="0"/>
              </a:spcAft>
              <a:buClr>
                <a:schemeClr val="dk1"/>
              </a:buClr>
              <a:buSzPts val="1800"/>
              <a:buChar char="–"/>
              <a:defRPr sz="1800"/>
            </a:lvl4pPr>
            <a:lvl5pPr marL="2285943" lvl="4" indent="-342891" algn="l">
              <a:lnSpc>
                <a:spcPct val="100000"/>
              </a:lnSpc>
              <a:spcBef>
                <a:spcPts val="360"/>
              </a:spcBef>
              <a:spcAft>
                <a:spcPts val="0"/>
              </a:spcAft>
              <a:buClr>
                <a:schemeClr val="dk1"/>
              </a:buClr>
              <a:buSzPts val="1800"/>
              <a:buChar char="»"/>
              <a:defRPr sz="1800"/>
            </a:lvl5pPr>
            <a:lvl6pPr marL="2743131" lvl="5" indent="-342891" algn="l">
              <a:lnSpc>
                <a:spcPct val="100000"/>
              </a:lnSpc>
              <a:spcBef>
                <a:spcPts val="360"/>
              </a:spcBef>
              <a:spcAft>
                <a:spcPts val="0"/>
              </a:spcAft>
              <a:buClr>
                <a:schemeClr val="dk1"/>
              </a:buClr>
              <a:buSzPts val="1800"/>
              <a:buChar char="•"/>
              <a:defRPr sz="1800"/>
            </a:lvl6pPr>
            <a:lvl7pPr marL="3200320" lvl="6" indent="-342891" algn="l">
              <a:lnSpc>
                <a:spcPct val="100000"/>
              </a:lnSpc>
              <a:spcBef>
                <a:spcPts val="360"/>
              </a:spcBef>
              <a:spcAft>
                <a:spcPts val="0"/>
              </a:spcAft>
              <a:buClr>
                <a:schemeClr val="dk1"/>
              </a:buClr>
              <a:buSzPts val="1800"/>
              <a:buChar char="•"/>
              <a:defRPr sz="1800"/>
            </a:lvl7pPr>
            <a:lvl8pPr marL="3657509" lvl="7" indent="-342891" algn="l">
              <a:lnSpc>
                <a:spcPct val="100000"/>
              </a:lnSpc>
              <a:spcBef>
                <a:spcPts val="360"/>
              </a:spcBef>
              <a:spcAft>
                <a:spcPts val="0"/>
              </a:spcAft>
              <a:buClr>
                <a:schemeClr val="dk1"/>
              </a:buClr>
              <a:buSzPts val="1800"/>
              <a:buChar char="•"/>
              <a:defRPr sz="1800"/>
            </a:lvl8pPr>
            <a:lvl9pPr marL="4114697" lvl="8" indent="-342891" algn="l">
              <a:lnSpc>
                <a:spcPct val="100000"/>
              </a:lnSpc>
              <a:spcBef>
                <a:spcPts val="360"/>
              </a:spcBef>
              <a:spcAft>
                <a:spcPts val="0"/>
              </a:spcAft>
              <a:buClr>
                <a:schemeClr val="dk1"/>
              </a:buClr>
              <a:buSzPts val="1800"/>
              <a:buChar char="•"/>
              <a:defRPr sz="1800"/>
            </a:lvl9pPr>
          </a:lstStyle>
          <a:p>
            <a:endParaRPr/>
          </a:p>
        </p:txBody>
      </p:sp>
      <p:sp>
        <p:nvSpPr>
          <p:cNvPr id="37" name="Google Shape;37;p3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0"/>
        <p:cNvGrpSpPr/>
        <p:nvPr/>
      </p:nvGrpSpPr>
      <p:grpSpPr>
        <a:xfrm>
          <a:off x="0" y="0"/>
          <a:ext cx="0" cy="0"/>
          <a:chOff x="0" y="0"/>
          <a:chExt cx="0" cy="0"/>
        </a:xfrm>
      </p:grpSpPr>
      <p:sp>
        <p:nvSpPr>
          <p:cNvPr id="41" name="Google Shape;41;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9"/>
          <p:cNvSpPr txBox="1">
            <a:spLocks noGrp="1"/>
          </p:cNvSpPr>
          <p:nvPr>
            <p:ph type="body" idx="1"/>
          </p:nvPr>
        </p:nvSpPr>
        <p:spPr>
          <a:xfrm>
            <a:off x="457202" y="1535113"/>
            <a:ext cx="4040188" cy="639762"/>
          </a:xfrm>
          <a:prstGeom prst="rect">
            <a:avLst/>
          </a:prstGeom>
          <a:noFill/>
          <a:ln>
            <a:noFill/>
          </a:ln>
        </p:spPr>
        <p:txBody>
          <a:bodyPr spcFirstLastPara="1" wrap="square" lIns="91425" tIns="45700" rIns="91425" bIns="45700" anchor="b" anchorCtr="0">
            <a:normAutofit/>
          </a:bodyPr>
          <a:lstStyle>
            <a:lvl1pPr marL="457189" lvl="0" indent="-228594" algn="l">
              <a:lnSpc>
                <a:spcPct val="100000"/>
              </a:lnSpc>
              <a:spcBef>
                <a:spcPts val="480"/>
              </a:spcBef>
              <a:spcAft>
                <a:spcPts val="0"/>
              </a:spcAft>
              <a:buClr>
                <a:schemeClr val="dk1"/>
              </a:buClr>
              <a:buSzPts val="2400"/>
              <a:buNone/>
              <a:defRPr sz="2400" b="1"/>
            </a:lvl1pPr>
            <a:lvl2pPr marL="914377" lvl="1" indent="-228594" algn="l">
              <a:lnSpc>
                <a:spcPct val="100000"/>
              </a:lnSpc>
              <a:spcBef>
                <a:spcPts val="400"/>
              </a:spcBef>
              <a:spcAft>
                <a:spcPts val="0"/>
              </a:spcAft>
              <a:buClr>
                <a:schemeClr val="dk1"/>
              </a:buClr>
              <a:buSzPts val="2000"/>
              <a:buNone/>
              <a:defRPr sz="2000" b="1"/>
            </a:lvl2pPr>
            <a:lvl3pPr marL="1371566" lvl="2" indent="-228594" algn="l">
              <a:lnSpc>
                <a:spcPct val="100000"/>
              </a:lnSpc>
              <a:spcBef>
                <a:spcPts val="360"/>
              </a:spcBef>
              <a:spcAft>
                <a:spcPts val="0"/>
              </a:spcAft>
              <a:buClr>
                <a:schemeClr val="dk1"/>
              </a:buClr>
              <a:buSzPts val="1800"/>
              <a:buNone/>
              <a:defRPr sz="1800" b="1"/>
            </a:lvl3pPr>
            <a:lvl4pPr marL="1828754" lvl="3" indent="-228594" algn="l">
              <a:lnSpc>
                <a:spcPct val="100000"/>
              </a:lnSpc>
              <a:spcBef>
                <a:spcPts val="320"/>
              </a:spcBef>
              <a:spcAft>
                <a:spcPts val="0"/>
              </a:spcAft>
              <a:buClr>
                <a:schemeClr val="dk1"/>
              </a:buClr>
              <a:buSzPts val="1600"/>
              <a:buNone/>
              <a:defRPr sz="1600" b="1"/>
            </a:lvl4pPr>
            <a:lvl5pPr marL="2285943" lvl="4" indent="-228594" algn="l">
              <a:lnSpc>
                <a:spcPct val="100000"/>
              </a:lnSpc>
              <a:spcBef>
                <a:spcPts val="320"/>
              </a:spcBef>
              <a:spcAft>
                <a:spcPts val="0"/>
              </a:spcAft>
              <a:buClr>
                <a:schemeClr val="dk1"/>
              </a:buClr>
              <a:buSzPts val="1600"/>
              <a:buNone/>
              <a:defRPr sz="1600" b="1"/>
            </a:lvl5pPr>
            <a:lvl6pPr marL="2743131" lvl="5" indent="-228594" algn="l">
              <a:lnSpc>
                <a:spcPct val="100000"/>
              </a:lnSpc>
              <a:spcBef>
                <a:spcPts val="320"/>
              </a:spcBef>
              <a:spcAft>
                <a:spcPts val="0"/>
              </a:spcAft>
              <a:buClr>
                <a:schemeClr val="dk1"/>
              </a:buClr>
              <a:buSzPts val="1600"/>
              <a:buNone/>
              <a:defRPr sz="1600" b="1"/>
            </a:lvl6pPr>
            <a:lvl7pPr marL="3200320" lvl="6" indent="-228594" algn="l">
              <a:lnSpc>
                <a:spcPct val="100000"/>
              </a:lnSpc>
              <a:spcBef>
                <a:spcPts val="320"/>
              </a:spcBef>
              <a:spcAft>
                <a:spcPts val="0"/>
              </a:spcAft>
              <a:buClr>
                <a:schemeClr val="dk1"/>
              </a:buClr>
              <a:buSzPts val="1600"/>
              <a:buNone/>
              <a:defRPr sz="1600" b="1"/>
            </a:lvl7pPr>
            <a:lvl8pPr marL="3657509" lvl="7" indent="-228594" algn="l">
              <a:lnSpc>
                <a:spcPct val="100000"/>
              </a:lnSpc>
              <a:spcBef>
                <a:spcPts val="320"/>
              </a:spcBef>
              <a:spcAft>
                <a:spcPts val="0"/>
              </a:spcAft>
              <a:buClr>
                <a:schemeClr val="dk1"/>
              </a:buClr>
              <a:buSzPts val="1600"/>
              <a:buNone/>
              <a:defRPr sz="1600" b="1"/>
            </a:lvl8pPr>
            <a:lvl9pPr marL="4114697" lvl="8" indent="-228594" algn="l">
              <a:lnSpc>
                <a:spcPct val="100000"/>
              </a:lnSpc>
              <a:spcBef>
                <a:spcPts val="320"/>
              </a:spcBef>
              <a:spcAft>
                <a:spcPts val="0"/>
              </a:spcAft>
              <a:buClr>
                <a:schemeClr val="dk1"/>
              </a:buClr>
              <a:buSzPts val="1600"/>
              <a:buNone/>
              <a:defRPr sz="1600" b="1"/>
            </a:lvl9pPr>
          </a:lstStyle>
          <a:p>
            <a:endParaRPr/>
          </a:p>
        </p:txBody>
      </p:sp>
      <p:sp>
        <p:nvSpPr>
          <p:cNvPr id="43" name="Google Shape;43;p39"/>
          <p:cNvSpPr txBox="1">
            <a:spLocks noGrp="1"/>
          </p:cNvSpPr>
          <p:nvPr>
            <p:ph type="body" idx="2"/>
          </p:nvPr>
        </p:nvSpPr>
        <p:spPr>
          <a:xfrm>
            <a:off x="457202" y="2174875"/>
            <a:ext cx="4040188" cy="3951288"/>
          </a:xfrm>
          <a:prstGeom prst="rect">
            <a:avLst/>
          </a:prstGeom>
          <a:noFill/>
          <a:ln>
            <a:noFill/>
          </a:ln>
        </p:spPr>
        <p:txBody>
          <a:bodyPr spcFirstLastPara="1" wrap="square" lIns="91425" tIns="45700" rIns="91425" bIns="45700" anchor="t" anchorCtr="0">
            <a:normAutofit/>
          </a:bodyPr>
          <a:lstStyle>
            <a:lvl1pPr marL="457189" lvl="0" indent="-380990" algn="l">
              <a:lnSpc>
                <a:spcPct val="100000"/>
              </a:lnSpc>
              <a:spcBef>
                <a:spcPts val="480"/>
              </a:spcBef>
              <a:spcAft>
                <a:spcPts val="0"/>
              </a:spcAft>
              <a:buClr>
                <a:schemeClr val="dk1"/>
              </a:buClr>
              <a:buSzPts val="2400"/>
              <a:buChar char="•"/>
              <a:defRPr sz="2400"/>
            </a:lvl1pPr>
            <a:lvl2pPr marL="914377" lvl="1" indent="-355591" algn="l">
              <a:lnSpc>
                <a:spcPct val="100000"/>
              </a:lnSpc>
              <a:spcBef>
                <a:spcPts val="400"/>
              </a:spcBef>
              <a:spcAft>
                <a:spcPts val="0"/>
              </a:spcAft>
              <a:buClr>
                <a:schemeClr val="dk1"/>
              </a:buClr>
              <a:buSzPts val="2000"/>
              <a:buChar char="–"/>
              <a:defRPr sz="2000"/>
            </a:lvl2pPr>
            <a:lvl3pPr marL="1371566" lvl="2" indent="-342891" algn="l">
              <a:lnSpc>
                <a:spcPct val="100000"/>
              </a:lnSpc>
              <a:spcBef>
                <a:spcPts val="360"/>
              </a:spcBef>
              <a:spcAft>
                <a:spcPts val="0"/>
              </a:spcAft>
              <a:buClr>
                <a:schemeClr val="dk1"/>
              </a:buClr>
              <a:buSzPts val="1800"/>
              <a:buChar char="•"/>
              <a:defRPr sz="1800"/>
            </a:lvl3pPr>
            <a:lvl4pPr marL="1828754" lvl="3" indent="-330192" algn="l">
              <a:lnSpc>
                <a:spcPct val="100000"/>
              </a:lnSpc>
              <a:spcBef>
                <a:spcPts val="320"/>
              </a:spcBef>
              <a:spcAft>
                <a:spcPts val="0"/>
              </a:spcAft>
              <a:buClr>
                <a:schemeClr val="dk1"/>
              </a:buClr>
              <a:buSzPts val="1600"/>
              <a:buChar char="–"/>
              <a:defRPr sz="1600"/>
            </a:lvl4pPr>
            <a:lvl5pPr marL="2285943" lvl="4" indent="-330192" algn="l">
              <a:lnSpc>
                <a:spcPct val="100000"/>
              </a:lnSpc>
              <a:spcBef>
                <a:spcPts val="320"/>
              </a:spcBef>
              <a:spcAft>
                <a:spcPts val="0"/>
              </a:spcAft>
              <a:buClr>
                <a:schemeClr val="dk1"/>
              </a:buClr>
              <a:buSzPts val="1600"/>
              <a:buChar char="»"/>
              <a:defRPr sz="1600"/>
            </a:lvl5pPr>
            <a:lvl6pPr marL="2743131" lvl="5" indent="-330192" algn="l">
              <a:lnSpc>
                <a:spcPct val="100000"/>
              </a:lnSpc>
              <a:spcBef>
                <a:spcPts val="320"/>
              </a:spcBef>
              <a:spcAft>
                <a:spcPts val="0"/>
              </a:spcAft>
              <a:buClr>
                <a:schemeClr val="dk1"/>
              </a:buClr>
              <a:buSzPts val="1600"/>
              <a:buChar char="•"/>
              <a:defRPr sz="1600"/>
            </a:lvl6pPr>
            <a:lvl7pPr marL="3200320" lvl="6" indent="-330192" algn="l">
              <a:lnSpc>
                <a:spcPct val="100000"/>
              </a:lnSpc>
              <a:spcBef>
                <a:spcPts val="320"/>
              </a:spcBef>
              <a:spcAft>
                <a:spcPts val="0"/>
              </a:spcAft>
              <a:buClr>
                <a:schemeClr val="dk1"/>
              </a:buClr>
              <a:buSzPts val="1600"/>
              <a:buChar char="•"/>
              <a:defRPr sz="1600"/>
            </a:lvl7pPr>
            <a:lvl8pPr marL="3657509" lvl="7" indent="-330192" algn="l">
              <a:lnSpc>
                <a:spcPct val="100000"/>
              </a:lnSpc>
              <a:spcBef>
                <a:spcPts val="320"/>
              </a:spcBef>
              <a:spcAft>
                <a:spcPts val="0"/>
              </a:spcAft>
              <a:buClr>
                <a:schemeClr val="dk1"/>
              </a:buClr>
              <a:buSzPts val="1600"/>
              <a:buChar char="•"/>
              <a:defRPr sz="1600"/>
            </a:lvl8pPr>
            <a:lvl9pPr marL="4114697" lvl="8" indent="-330192" algn="l">
              <a:lnSpc>
                <a:spcPct val="100000"/>
              </a:lnSpc>
              <a:spcBef>
                <a:spcPts val="320"/>
              </a:spcBef>
              <a:spcAft>
                <a:spcPts val="0"/>
              </a:spcAft>
              <a:buClr>
                <a:schemeClr val="dk1"/>
              </a:buClr>
              <a:buSzPts val="1600"/>
              <a:buChar char="•"/>
              <a:defRPr sz="1600"/>
            </a:lvl9pPr>
          </a:lstStyle>
          <a:p>
            <a:endParaRPr/>
          </a:p>
        </p:txBody>
      </p:sp>
      <p:sp>
        <p:nvSpPr>
          <p:cNvPr id="44" name="Google Shape;44;p39"/>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rmAutofit/>
          </a:bodyPr>
          <a:lstStyle>
            <a:lvl1pPr marL="457189" lvl="0" indent="-228594" algn="l">
              <a:lnSpc>
                <a:spcPct val="100000"/>
              </a:lnSpc>
              <a:spcBef>
                <a:spcPts val="480"/>
              </a:spcBef>
              <a:spcAft>
                <a:spcPts val="0"/>
              </a:spcAft>
              <a:buClr>
                <a:schemeClr val="dk1"/>
              </a:buClr>
              <a:buSzPts val="2400"/>
              <a:buNone/>
              <a:defRPr sz="2400" b="1"/>
            </a:lvl1pPr>
            <a:lvl2pPr marL="914377" lvl="1" indent="-228594" algn="l">
              <a:lnSpc>
                <a:spcPct val="100000"/>
              </a:lnSpc>
              <a:spcBef>
                <a:spcPts val="400"/>
              </a:spcBef>
              <a:spcAft>
                <a:spcPts val="0"/>
              </a:spcAft>
              <a:buClr>
                <a:schemeClr val="dk1"/>
              </a:buClr>
              <a:buSzPts val="2000"/>
              <a:buNone/>
              <a:defRPr sz="2000" b="1"/>
            </a:lvl2pPr>
            <a:lvl3pPr marL="1371566" lvl="2" indent="-228594" algn="l">
              <a:lnSpc>
                <a:spcPct val="100000"/>
              </a:lnSpc>
              <a:spcBef>
                <a:spcPts val="360"/>
              </a:spcBef>
              <a:spcAft>
                <a:spcPts val="0"/>
              </a:spcAft>
              <a:buClr>
                <a:schemeClr val="dk1"/>
              </a:buClr>
              <a:buSzPts val="1800"/>
              <a:buNone/>
              <a:defRPr sz="1800" b="1"/>
            </a:lvl3pPr>
            <a:lvl4pPr marL="1828754" lvl="3" indent="-228594" algn="l">
              <a:lnSpc>
                <a:spcPct val="100000"/>
              </a:lnSpc>
              <a:spcBef>
                <a:spcPts val="320"/>
              </a:spcBef>
              <a:spcAft>
                <a:spcPts val="0"/>
              </a:spcAft>
              <a:buClr>
                <a:schemeClr val="dk1"/>
              </a:buClr>
              <a:buSzPts val="1600"/>
              <a:buNone/>
              <a:defRPr sz="1600" b="1"/>
            </a:lvl4pPr>
            <a:lvl5pPr marL="2285943" lvl="4" indent="-228594" algn="l">
              <a:lnSpc>
                <a:spcPct val="100000"/>
              </a:lnSpc>
              <a:spcBef>
                <a:spcPts val="320"/>
              </a:spcBef>
              <a:spcAft>
                <a:spcPts val="0"/>
              </a:spcAft>
              <a:buClr>
                <a:schemeClr val="dk1"/>
              </a:buClr>
              <a:buSzPts val="1600"/>
              <a:buNone/>
              <a:defRPr sz="1600" b="1"/>
            </a:lvl5pPr>
            <a:lvl6pPr marL="2743131" lvl="5" indent="-228594" algn="l">
              <a:lnSpc>
                <a:spcPct val="100000"/>
              </a:lnSpc>
              <a:spcBef>
                <a:spcPts val="320"/>
              </a:spcBef>
              <a:spcAft>
                <a:spcPts val="0"/>
              </a:spcAft>
              <a:buClr>
                <a:schemeClr val="dk1"/>
              </a:buClr>
              <a:buSzPts val="1600"/>
              <a:buNone/>
              <a:defRPr sz="1600" b="1"/>
            </a:lvl6pPr>
            <a:lvl7pPr marL="3200320" lvl="6" indent="-228594" algn="l">
              <a:lnSpc>
                <a:spcPct val="100000"/>
              </a:lnSpc>
              <a:spcBef>
                <a:spcPts val="320"/>
              </a:spcBef>
              <a:spcAft>
                <a:spcPts val="0"/>
              </a:spcAft>
              <a:buClr>
                <a:schemeClr val="dk1"/>
              </a:buClr>
              <a:buSzPts val="1600"/>
              <a:buNone/>
              <a:defRPr sz="1600" b="1"/>
            </a:lvl7pPr>
            <a:lvl8pPr marL="3657509" lvl="7" indent="-228594" algn="l">
              <a:lnSpc>
                <a:spcPct val="100000"/>
              </a:lnSpc>
              <a:spcBef>
                <a:spcPts val="320"/>
              </a:spcBef>
              <a:spcAft>
                <a:spcPts val="0"/>
              </a:spcAft>
              <a:buClr>
                <a:schemeClr val="dk1"/>
              </a:buClr>
              <a:buSzPts val="1600"/>
              <a:buNone/>
              <a:defRPr sz="1600" b="1"/>
            </a:lvl8pPr>
            <a:lvl9pPr marL="4114697" lvl="8" indent="-228594" algn="l">
              <a:lnSpc>
                <a:spcPct val="100000"/>
              </a:lnSpc>
              <a:spcBef>
                <a:spcPts val="320"/>
              </a:spcBef>
              <a:spcAft>
                <a:spcPts val="0"/>
              </a:spcAft>
              <a:buClr>
                <a:schemeClr val="dk1"/>
              </a:buClr>
              <a:buSzPts val="1600"/>
              <a:buNone/>
              <a:defRPr sz="1600" b="1"/>
            </a:lvl9pPr>
          </a:lstStyle>
          <a:p>
            <a:endParaRPr/>
          </a:p>
        </p:txBody>
      </p:sp>
      <p:sp>
        <p:nvSpPr>
          <p:cNvPr id="45" name="Google Shape;45;p39"/>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189" lvl="0" indent="-380990" algn="l">
              <a:lnSpc>
                <a:spcPct val="100000"/>
              </a:lnSpc>
              <a:spcBef>
                <a:spcPts val="480"/>
              </a:spcBef>
              <a:spcAft>
                <a:spcPts val="0"/>
              </a:spcAft>
              <a:buClr>
                <a:schemeClr val="dk1"/>
              </a:buClr>
              <a:buSzPts val="2400"/>
              <a:buChar char="•"/>
              <a:defRPr sz="2400"/>
            </a:lvl1pPr>
            <a:lvl2pPr marL="914377" lvl="1" indent="-355591" algn="l">
              <a:lnSpc>
                <a:spcPct val="100000"/>
              </a:lnSpc>
              <a:spcBef>
                <a:spcPts val="400"/>
              </a:spcBef>
              <a:spcAft>
                <a:spcPts val="0"/>
              </a:spcAft>
              <a:buClr>
                <a:schemeClr val="dk1"/>
              </a:buClr>
              <a:buSzPts val="2000"/>
              <a:buChar char="–"/>
              <a:defRPr sz="2000"/>
            </a:lvl2pPr>
            <a:lvl3pPr marL="1371566" lvl="2" indent="-342891" algn="l">
              <a:lnSpc>
                <a:spcPct val="100000"/>
              </a:lnSpc>
              <a:spcBef>
                <a:spcPts val="360"/>
              </a:spcBef>
              <a:spcAft>
                <a:spcPts val="0"/>
              </a:spcAft>
              <a:buClr>
                <a:schemeClr val="dk1"/>
              </a:buClr>
              <a:buSzPts val="1800"/>
              <a:buChar char="•"/>
              <a:defRPr sz="1800"/>
            </a:lvl3pPr>
            <a:lvl4pPr marL="1828754" lvl="3" indent="-330192" algn="l">
              <a:lnSpc>
                <a:spcPct val="100000"/>
              </a:lnSpc>
              <a:spcBef>
                <a:spcPts val="320"/>
              </a:spcBef>
              <a:spcAft>
                <a:spcPts val="0"/>
              </a:spcAft>
              <a:buClr>
                <a:schemeClr val="dk1"/>
              </a:buClr>
              <a:buSzPts val="1600"/>
              <a:buChar char="–"/>
              <a:defRPr sz="1600"/>
            </a:lvl4pPr>
            <a:lvl5pPr marL="2285943" lvl="4" indent="-330192" algn="l">
              <a:lnSpc>
                <a:spcPct val="100000"/>
              </a:lnSpc>
              <a:spcBef>
                <a:spcPts val="320"/>
              </a:spcBef>
              <a:spcAft>
                <a:spcPts val="0"/>
              </a:spcAft>
              <a:buClr>
                <a:schemeClr val="dk1"/>
              </a:buClr>
              <a:buSzPts val="1600"/>
              <a:buChar char="»"/>
              <a:defRPr sz="1600"/>
            </a:lvl5pPr>
            <a:lvl6pPr marL="2743131" lvl="5" indent="-330192" algn="l">
              <a:lnSpc>
                <a:spcPct val="100000"/>
              </a:lnSpc>
              <a:spcBef>
                <a:spcPts val="320"/>
              </a:spcBef>
              <a:spcAft>
                <a:spcPts val="0"/>
              </a:spcAft>
              <a:buClr>
                <a:schemeClr val="dk1"/>
              </a:buClr>
              <a:buSzPts val="1600"/>
              <a:buChar char="•"/>
              <a:defRPr sz="1600"/>
            </a:lvl6pPr>
            <a:lvl7pPr marL="3200320" lvl="6" indent="-330192" algn="l">
              <a:lnSpc>
                <a:spcPct val="100000"/>
              </a:lnSpc>
              <a:spcBef>
                <a:spcPts val="320"/>
              </a:spcBef>
              <a:spcAft>
                <a:spcPts val="0"/>
              </a:spcAft>
              <a:buClr>
                <a:schemeClr val="dk1"/>
              </a:buClr>
              <a:buSzPts val="1600"/>
              <a:buChar char="•"/>
              <a:defRPr sz="1600"/>
            </a:lvl7pPr>
            <a:lvl8pPr marL="3657509" lvl="7" indent="-330192" algn="l">
              <a:lnSpc>
                <a:spcPct val="100000"/>
              </a:lnSpc>
              <a:spcBef>
                <a:spcPts val="320"/>
              </a:spcBef>
              <a:spcAft>
                <a:spcPts val="0"/>
              </a:spcAft>
              <a:buClr>
                <a:schemeClr val="dk1"/>
              </a:buClr>
              <a:buSzPts val="1600"/>
              <a:buChar char="•"/>
              <a:defRPr sz="1600"/>
            </a:lvl8pPr>
            <a:lvl9pPr marL="4114697" lvl="8" indent="-330192" algn="l">
              <a:lnSpc>
                <a:spcPct val="100000"/>
              </a:lnSpc>
              <a:spcBef>
                <a:spcPts val="320"/>
              </a:spcBef>
              <a:spcAft>
                <a:spcPts val="0"/>
              </a:spcAft>
              <a:buClr>
                <a:schemeClr val="dk1"/>
              </a:buClr>
              <a:buSzPts val="1600"/>
              <a:buChar char="•"/>
              <a:defRPr sz="1600"/>
            </a:lvl9pPr>
          </a:lstStyle>
          <a:p>
            <a:endParaRPr/>
          </a:p>
        </p:txBody>
      </p:sp>
      <p:sp>
        <p:nvSpPr>
          <p:cNvPr id="46" name="Google Shape;46;p3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9"/>
        <p:cNvGrpSpPr/>
        <p:nvPr/>
      </p:nvGrpSpPr>
      <p:grpSpPr>
        <a:xfrm>
          <a:off x="0" y="0"/>
          <a:ext cx="0" cy="0"/>
          <a:chOff x="0" y="0"/>
          <a:chExt cx="0" cy="0"/>
        </a:xfrm>
      </p:grpSpPr>
      <p:sp>
        <p:nvSpPr>
          <p:cNvPr id="50" name="Google Shape;50;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4"/>
        <p:cNvGrpSpPr/>
        <p:nvPr/>
      </p:nvGrpSpPr>
      <p:grpSpPr>
        <a:xfrm>
          <a:off x="0" y="0"/>
          <a:ext cx="0" cy="0"/>
          <a:chOff x="0" y="0"/>
          <a:chExt cx="0" cy="0"/>
        </a:xfrm>
      </p:grpSpPr>
      <p:sp>
        <p:nvSpPr>
          <p:cNvPr id="55" name="Google Shape;55;p41"/>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1"/>
          <p:cNvSpPr txBox="1">
            <a:spLocks noGrp="1"/>
          </p:cNvSpPr>
          <p:nvPr>
            <p:ph type="body" idx="1"/>
          </p:nvPr>
        </p:nvSpPr>
        <p:spPr>
          <a:xfrm>
            <a:off x="3575051" y="273054"/>
            <a:ext cx="5111751" cy="5853113"/>
          </a:xfrm>
          <a:prstGeom prst="rect">
            <a:avLst/>
          </a:prstGeom>
          <a:noFill/>
          <a:ln>
            <a:noFill/>
          </a:ln>
        </p:spPr>
        <p:txBody>
          <a:bodyPr spcFirstLastPara="1" wrap="square" lIns="91425" tIns="45700" rIns="91425" bIns="45700" anchor="t" anchorCtr="0">
            <a:normAutofit/>
          </a:bodyPr>
          <a:lstStyle>
            <a:lvl1pPr marL="457189" lvl="0" indent="-431789" algn="l">
              <a:lnSpc>
                <a:spcPct val="100000"/>
              </a:lnSpc>
              <a:spcBef>
                <a:spcPts val="640"/>
              </a:spcBef>
              <a:spcAft>
                <a:spcPts val="0"/>
              </a:spcAft>
              <a:buClr>
                <a:schemeClr val="dk1"/>
              </a:buClr>
              <a:buSzPts val="3200"/>
              <a:buChar char="•"/>
              <a:defRPr sz="3200"/>
            </a:lvl1pPr>
            <a:lvl2pPr marL="914377" lvl="1" indent="-406390" algn="l">
              <a:lnSpc>
                <a:spcPct val="100000"/>
              </a:lnSpc>
              <a:spcBef>
                <a:spcPts val="560"/>
              </a:spcBef>
              <a:spcAft>
                <a:spcPts val="0"/>
              </a:spcAft>
              <a:buClr>
                <a:schemeClr val="dk1"/>
              </a:buClr>
              <a:buSzPts val="2800"/>
              <a:buChar char="–"/>
              <a:defRPr sz="2800"/>
            </a:lvl2pPr>
            <a:lvl3pPr marL="1371566" lvl="2" indent="-380990" algn="l">
              <a:lnSpc>
                <a:spcPct val="100000"/>
              </a:lnSpc>
              <a:spcBef>
                <a:spcPts val="480"/>
              </a:spcBef>
              <a:spcAft>
                <a:spcPts val="0"/>
              </a:spcAft>
              <a:buClr>
                <a:schemeClr val="dk1"/>
              </a:buClr>
              <a:buSzPts val="2400"/>
              <a:buChar char="•"/>
              <a:defRPr sz="2400"/>
            </a:lvl3pPr>
            <a:lvl4pPr marL="1828754" lvl="3" indent="-355591" algn="l">
              <a:lnSpc>
                <a:spcPct val="100000"/>
              </a:lnSpc>
              <a:spcBef>
                <a:spcPts val="400"/>
              </a:spcBef>
              <a:spcAft>
                <a:spcPts val="0"/>
              </a:spcAft>
              <a:buClr>
                <a:schemeClr val="dk1"/>
              </a:buClr>
              <a:buSzPts val="2000"/>
              <a:buChar char="–"/>
              <a:defRPr sz="2000"/>
            </a:lvl4pPr>
            <a:lvl5pPr marL="2285943" lvl="4" indent="-355591" algn="l">
              <a:lnSpc>
                <a:spcPct val="100000"/>
              </a:lnSpc>
              <a:spcBef>
                <a:spcPts val="400"/>
              </a:spcBef>
              <a:spcAft>
                <a:spcPts val="0"/>
              </a:spcAft>
              <a:buClr>
                <a:schemeClr val="dk1"/>
              </a:buClr>
              <a:buSzPts val="2000"/>
              <a:buChar char="»"/>
              <a:defRPr sz="2000"/>
            </a:lvl5pPr>
            <a:lvl6pPr marL="2743131" lvl="5" indent="-355591" algn="l">
              <a:lnSpc>
                <a:spcPct val="100000"/>
              </a:lnSpc>
              <a:spcBef>
                <a:spcPts val="400"/>
              </a:spcBef>
              <a:spcAft>
                <a:spcPts val="0"/>
              </a:spcAft>
              <a:buClr>
                <a:schemeClr val="dk1"/>
              </a:buClr>
              <a:buSzPts val="2000"/>
              <a:buChar char="•"/>
              <a:defRPr sz="2000"/>
            </a:lvl6pPr>
            <a:lvl7pPr marL="3200320" lvl="6" indent="-355591" algn="l">
              <a:lnSpc>
                <a:spcPct val="100000"/>
              </a:lnSpc>
              <a:spcBef>
                <a:spcPts val="400"/>
              </a:spcBef>
              <a:spcAft>
                <a:spcPts val="0"/>
              </a:spcAft>
              <a:buClr>
                <a:schemeClr val="dk1"/>
              </a:buClr>
              <a:buSzPts val="2000"/>
              <a:buChar char="•"/>
              <a:defRPr sz="2000"/>
            </a:lvl7pPr>
            <a:lvl8pPr marL="3657509" lvl="7" indent="-355591" algn="l">
              <a:lnSpc>
                <a:spcPct val="100000"/>
              </a:lnSpc>
              <a:spcBef>
                <a:spcPts val="400"/>
              </a:spcBef>
              <a:spcAft>
                <a:spcPts val="0"/>
              </a:spcAft>
              <a:buClr>
                <a:schemeClr val="dk1"/>
              </a:buClr>
              <a:buSzPts val="2000"/>
              <a:buChar char="•"/>
              <a:defRPr sz="2000"/>
            </a:lvl8pPr>
            <a:lvl9pPr marL="4114697" lvl="8" indent="-355591" algn="l">
              <a:lnSpc>
                <a:spcPct val="100000"/>
              </a:lnSpc>
              <a:spcBef>
                <a:spcPts val="400"/>
              </a:spcBef>
              <a:spcAft>
                <a:spcPts val="0"/>
              </a:spcAft>
              <a:buClr>
                <a:schemeClr val="dk1"/>
              </a:buClr>
              <a:buSzPts val="2000"/>
              <a:buChar char="•"/>
              <a:defRPr sz="2000"/>
            </a:lvl9pPr>
          </a:lstStyle>
          <a:p>
            <a:endParaRPr/>
          </a:p>
        </p:txBody>
      </p:sp>
      <p:sp>
        <p:nvSpPr>
          <p:cNvPr id="57" name="Google Shape;57;p41"/>
          <p:cNvSpPr txBox="1">
            <a:spLocks noGrp="1"/>
          </p:cNvSpPr>
          <p:nvPr>
            <p:ph type="body" idx="2"/>
          </p:nvPr>
        </p:nvSpPr>
        <p:spPr>
          <a:xfrm>
            <a:off x="457202" y="1435104"/>
            <a:ext cx="3008313" cy="4691063"/>
          </a:xfrm>
          <a:prstGeom prst="rect">
            <a:avLst/>
          </a:prstGeom>
          <a:noFill/>
          <a:ln>
            <a:noFill/>
          </a:ln>
        </p:spPr>
        <p:txBody>
          <a:bodyPr spcFirstLastPara="1" wrap="square" lIns="91425" tIns="45700" rIns="91425" bIns="45700" anchor="t" anchorCtr="0">
            <a:normAutofit/>
          </a:bodyPr>
          <a:lstStyle>
            <a:lvl1pPr marL="457189" lvl="0" indent="-228594" algn="l">
              <a:lnSpc>
                <a:spcPct val="100000"/>
              </a:lnSpc>
              <a:spcBef>
                <a:spcPts val="280"/>
              </a:spcBef>
              <a:spcAft>
                <a:spcPts val="0"/>
              </a:spcAft>
              <a:buClr>
                <a:schemeClr val="dk1"/>
              </a:buClr>
              <a:buSzPts val="1400"/>
              <a:buNone/>
              <a:defRPr sz="1400"/>
            </a:lvl1pPr>
            <a:lvl2pPr marL="914377" lvl="1" indent="-228594" algn="l">
              <a:lnSpc>
                <a:spcPct val="100000"/>
              </a:lnSpc>
              <a:spcBef>
                <a:spcPts val="240"/>
              </a:spcBef>
              <a:spcAft>
                <a:spcPts val="0"/>
              </a:spcAft>
              <a:buClr>
                <a:schemeClr val="dk1"/>
              </a:buClr>
              <a:buSzPts val="1200"/>
              <a:buNone/>
              <a:defRPr sz="1200"/>
            </a:lvl2pPr>
            <a:lvl3pPr marL="1371566" lvl="2" indent="-228594" algn="l">
              <a:lnSpc>
                <a:spcPct val="100000"/>
              </a:lnSpc>
              <a:spcBef>
                <a:spcPts val="200"/>
              </a:spcBef>
              <a:spcAft>
                <a:spcPts val="0"/>
              </a:spcAft>
              <a:buClr>
                <a:schemeClr val="dk1"/>
              </a:buClr>
              <a:buSzPts val="1000"/>
              <a:buNone/>
              <a:defRPr sz="1000"/>
            </a:lvl3pPr>
            <a:lvl4pPr marL="1828754" lvl="3" indent="-228594" algn="l">
              <a:lnSpc>
                <a:spcPct val="100000"/>
              </a:lnSpc>
              <a:spcBef>
                <a:spcPts val="180"/>
              </a:spcBef>
              <a:spcAft>
                <a:spcPts val="0"/>
              </a:spcAft>
              <a:buClr>
                <a:schemeClr val="dk1"/>
              </a:buClr>
              <a:buSzPts val="900"/>
              <a:buNone/>
              <a:defRPr sz="900"/>
            </a:lvl4pPr>
            <a:lvl5pPr marL="2285943" lvl="4" indent="-228594" algn="l">
              <a:lnSpc>
                <a:spcPct val="100000"/>
              </a:lnSpc>
              <a:spcBef>
                <a:spcPts val="180"/>
              </a:spcBef>
              <a:spcAft>
                <a:spcPts val="0"/>
              </a:spcAft>
              <a:buClr>
                <a:schemeClr val="dk1"/>
              </a:buClr>
              <a:buSzPts val="900"/>
              <a:buNone/>
              <a:defRPr sz="900"/>
            </a:lvl5pPr>
            <a:lvl6pPr marL="2743131" lvl="5" indent="-228594" algn="l">
              <a:lnSpc>
                <a:spcPct val="100000"/>
              </a:lnSpc>
              <a:spcBef>
                <a:spcPts val="180"/>
              </a:spcBef>
              <a:spcAft>
                <a:spcPts val="0"/>
              </a:spcAft>
              <a:buClr>
                <a:schemeClr val="dk1"/>
              </a:buClr>
              <a:buSzPts val="900"/>
              <a:buNone/>
              <a:defRPr sz="900"/>
            </a:lvl6pPr>
            <a:lvl7pPr marL="3200320" lvl="6" indent="-228594" algn="l">
              <a:lnSpc>
                <a:spcPct val="100000"/>
              </a:lnSpc>
              <a:spcBef>
                <a:spcPts val="180"/>
              </a:spcBef>
              <a:spcAft>
                <a:spcPts val="0"/>
              </a:spcAft>
              <a:buClr>
                <a:schemeClr val="dk1"/>
              </a:buClr>
              <a:buSzPts val="900"/>
              <a:buNone/>
              <a:defRPr sz="900"/>
            </a:lvl7pPr>
            <a:lvl8pPr marL="3657509" lvl="7" indent="-228594" algn="l">
              <a:lnSpc>
                <a:spcPct val="100000"/>
              </a:lnSpc>
              <a:spcBef>
                <a:spcPts val="180"/>
              </a:spcBef>
              <a:spcAft>
                <a:spcPts val="0"/>
              </a:spcAft>
              <a:buClr>
                <a:schemeClr val="dk1"/>
              </a:buClr>
              <a:buSzPts val="900"/>
              <a:buNone/>
              <a:defRPr sz="900"/>
            </a:lvl8pPr>
            <a:lvl9pPr marL="4114697" lvl="8" indent="-228594" algn="l">
              <a:lnSpc>
                <a:spcPct val="100000"/>
              </a:lnSpc>
              <a:spcBef>
                <a:spcPts val="180"/>
              </a:spcBef>
              <a:spcAft>
                <a:spcPts val="0"/>
              </a:spcAft>
              <a:buClr>
                <a:schemeClr val="dk1"/>
              </a:buClr>
              <a:buSzPts val="900"/>
              <a:buNone/>
              <a:defRPr sz="900"/>
            </a:lvl9pPr>
          </a:lstStyle>
          <a:p>
            <a:endParaRPr/>
          </a:p>
        </p:txBody>
      </p:sp>
      <p:sp>
        <p:nvSpPr>
          <p:cNvPr id="58" name="Google Shape;58;p4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1"/>
        <p:cNvGrpSpPr/>
        <p:nvPr/>
      </p:nvGrpSpPr>
      <p:grpSpPr>
        <a:xfrm>
          <a:off x="0" y="0"/>
          <a:ext cx="0" cy="0"/>
          <a:chOff x="0" y="0"/>
          <a:chExt cx="0" cy="0"/>
        </a:xfrm>
      </p:grpSpPr>
      <p:sp>
        <p:nvSpPr>
          <p:cNvPr id="62" name="Google Shape;62;p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2"/>
          <p:cNvSpPr>
            <a:spLocks noGrp="1"/>
          </p:cNvSpPr>
          <p:nvPr>
            <p:ph type="pic" idx="2"/>
          </p:nvPr>
        </p:nvSpPr>
        <p:spPr>
          <a:xfrm>
            <a:off x="1792288" y="612775"/>
            <a:ext cx="5486400" cy="4114800"/>
          </a:xfrm>
          <a:prstGeom prst="rect">
            <a:avLst/>
          </a:prstGeom>
          <a:noFill/>
          <a:ln>
            <a:noFill/>
          </a:ln>
        </p:spPr>
      </p:sp>
      <p:sp>
        <p:nvSpPr>
          <p:cNvPr id="64" name="Google Shape;64;p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189" lvl="0" indent="-228594" algn="l">
              <a:lnSpc>
                <a:spcPct val="100000"/>
              </a:lnSpc>
              <a:spcBef>
                <a:spcPts val="280"/>
              </a:spcBef>
              <a:spcAft>
                <a:spcPts val="0"/>
              </a:spcAft>
              <a:buClr>
                <a:schemeClr val="dk1"/>
              </a:buClr>
              <a:buSzPts val="1400"/>
              <a:buNone/>
              <a:defRPr sz="1400"/>
            </a:lvl1pPr>
            <a:lvl2pPr marL="914377" lvl="1" indent="-228594" algn="l">
              <a:lnSpc>
                <a:spcPct val="100000"/>
              </a:lnSpc>
              <a:spcBef>
                <a:spcPts val="240"/>
              </a:spcBef>
              <a:spcAft>
                <a:spcPts val="0"/>
              </a:spcAft>
              <a:buClr>
                <a:schemeClr val="dk1"/>
              </a:buClr>
              <a:buSzPts val="1200"/>
              <a:buNone/>
              <a:defRPr sz="1200"/>
            </a:lvl2pPr>
            <a:lvl3pPr marL="1371566" lvl="2" indent="-228594" algn="l">
              <a:lnSpc>
                <a:spcPct val="100000"/>
              </a:lnSpc>
              <a:spcBef>
                <a:spcPts val="200"/>
              </a:spcBef>
              <a:spcAft>
                <a:spcPts val="0"/>
              </a:spcAft>
              <a:buClr>
                <a:schemeClr val="dk1"/>
              </a:buClr>
              <a:buSzPts val="1000"/>
              <a:buNone/>
              <a:defRPr sz="1000"/>
            </a:lvl3pPr>
            <a:lvl4pPr marL="1828754" lvl="3" indent="-228594" algn="l">
              <a:lnSpc>
                <a:spcPct val="100000"/>
              </a:lnSpc>
              <a:spcBef>
                <a:spcPts val="180"/>
              </a:spcBef>
              <a:spcAft>
                <a:spcPts val="0"/>
              </a:spcAft>
              <a:buClr>
                <a:schemeClr val="dk1"/>
              </a:buClr>
              <a:buSzPts val="900"/>
              <a:buNone/>
              <a:defRPr sz="900"/>
            </a:lvl4pPr>
            <a:lvl5pPr marL="2285943" lvl="4" indent="-228594" algn="l">
              <a:lnSpc>
                <a:spcPct val="100000"/>
              </a:lnSpc>
              <a:spcBef>
                <a:spcPts val="180"/>
              </a:spcBef>
              <a:spcAft>
                <a:spcPts val="0"/>
              </a:spcAft>
              <a:buClr>
                <a:schemeClr val="dk1"/>
              </a:buClr>
              <a:buSzPts val="900"/>
              <a:buNone/>
              <a:defRPr sz="900"/>
            </a:lvl5pPr>
            <a:lvl6pPr marL="2743131" lvl="5" indent="-228594" algn="l">
              <a:lnSpc>
                <a:spcPct val="100000"/>
              </a:lnSpc>
              <a:spcBef>
                <a:spcPts val="180"/>
              </a:spcBef>
              <a:spcAft>
                <a:spcPts val="0"/>
              </a:spcAft>
              <a:buClr>
                <a:schemeClr val="dk1"/>
              </a:buClr>
              <a:buSzPts val="900"/>
              <a:buNone/>
              <a:defRPr sz="900"/>
            </a:lvl6pPr>
            <a:lvl7pPr marL="3200320" lvl="6" indent="-228594" algn="l">
              <a:lnSpc>
                <a:spcPct val="100000"/>
              </a:lnSpc>
              <a:spcBef>
                <a:spcPts val="180"/>
              </a:spcBef>
              <a:spcAft>
                <a:spcPts val="0"/>
              </a:spcAft>
              <a:buClr>
                <a:schemeClr val="dk1"/>
              </a:buClr>
              <a:buSzPts val="900"/>
              <a:buNone/>
              <a:defRPr sz="900"/>
            </a:lvl7pPr>
            <a:lvl8pPr marL="3657509" lvl="7" indent="-228594" algn="l">
              <a:lnSpc>
                <a:spcPct val="100000"/>
              </a:lnSpc>
              <a:spcBef>
                <a:spcPts val="180"/>
              </a:spcBef>
              <a:spcAft>
                <a:spcPts val="0"/>
              </a:spcAft>
              <a:buClr>
                <a:schemeClr val="dk1"/>
              </a:buClr>
              <a:buSzPts val="900"/>
              <a:buNone/>
              <a:defRPr sz="900"/>
            </a:lvl8pPr>
            <a:lvl9pPr marL="4114697" lvl="8" indent="-228594" algn="l">
              <a:lnSpc>
                <a:spcPct val="100000"/>
              </a:lnSpc>
              <a:spcBef>
                <a:spcPts val="180"/>
              </a:spcBef>
              <a:spcAft>
                <a:spcPts val="0"/>
              </a:spcAft>
              <a:buClr>
                <a:schemeClr val="dk1"/>
              </a:buClr>
              <a:buSzPts val="900"/>
              <a:buNone/>
              <a:defRPr sz="900"/>
            </a:lvl9pPr>
          </a:lstStyle>
          <a:p>
            <a:endParaRPr/>
          </a:p>
        </p:txBody>
      </p:sp>
      <p:sp>
        <p:nvSpPr>
          <p:cNvPr id="65" name="Google Shape;65;p4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68"/>
        <p:cNvGrpSpPr/>
        <p:nvPr/>
      </p:nvGrpSpPr>
      <p:grpSpPr>
        <a:xfrm>
          <a:off x="0" y="0"/>
          <a:ext cx="0" cy="0"/>
          <a:chOff x="0" y="0"/>
          <a:chExt cx="0" cy="0"/>
        </a:xfrm>
      </p:grpSpPr>
      <p:sp>
        <p:nvSpPr>
          <p:cNvPr id="69" name="Google Shape;69;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3"/>
          <p:cNvSpPr txBox="1">
            <a:spLocks noGrp="1"/>
          </p:cNvSpPr>
          <p:nvPr>
            <p:ph type="body" idx="1"/>
          </p:nvPr>
        </p:nvSpPr>
        <p:spPr>
          <a:xfrm rot="5400000">
            <a:off x="2309021" y="-251618"/>
            <a:ext cx="4525963" cy="8229600"/>
          </a:xfrm>
          <a:prstGeom prst="rect">
            <a:avLst/>
          </a:prstGeom>
          <a:noFill/>
          <a:ln>
            <a:noFill/>
          </a:ln>
        </p:spPr>
        <p:txBody>
          <a:bodyPr spcFirstLastPara="1" wrap="square" lIns="91425" tIns="45700" rIns="91425" bIns="45700" anchor="t" anchorCtr="0">
            <a:normAutofit/>
          </a:bodyPr>
          <a:lstStyle>
            <a:lvl1pPr marL="457189" lvl="0" indent="-342891" algn="l">
              <a:lnSpc>
                <a:spcPct val="100000"/>
              </a:lnSpc>
              <a:spcBef>
                <a:spcPts val="360"/>
              </a:spcBef>
              <a:spcAft>
                <a:spcPts val="0"/>
              </a:spcAft>
              <a:buClr>
                <a:schemeClr val="dk1"/>
              </a:buClr>
              <a:buSzPts val="1800"/>
              <a:buChar char="•"/>
              <a:defRPr/>
            </a:lvl1pPr>
            <a:lvl2pPr marL="914377" lvl="1" indent="-342891" algn="l">
              <a:lnSpc>
                <a:spcPct val="100000"/>
              </a:lnSpc>
              <a:spcBef>
                <a:spcPts val="360"/>
              </a:spcBef>
              <a:spcAft>
                <a:spcPts val="0"/>
              </a:spcAft>
              <a:buClr>
                <a:schemeClr val="dk1"/>
              </a:buClr>
              <a:buSzPts val="1800"/>
              <a:buChar char="–"/>
              <a:defRPr/>
            </a:lvl2pPr>
            <a:lvl3pPr marL="1371566" lvl="2" indent="-342891" algn="l">
              <a:lnSpc>
                <a:spcPct val="100000"/>
              </a:lnSpc>
              <a:spcBef>
                <a:spcPts val="360"/>
              </a:spcBef>
              <a:spcAft>
                <a:spcPts val="0"/>
              </a:spcAft>
              <a:buClr>
                <a:schemeClr val="dk1"/>
              </a:buClr>
              <a:buSzPts val="1800"/>
              <a:buChar char="•"/>
              <a:defRPr/>
            </a:lvl3pPr>
            <a:lvl4pPr marL="1828754" lvl="3" indent="-342891" algn="l">
              <a:lnSpc>
                <a:spcPct val="100000"/>
              </a:lnSpc>
              <a:spcBef>
                <a:spcPts val="360"/>
              </a:spcBef>
              <a:spcAft>
                <a:spcPts val="0"/>
              </a:spcAft>
              <a:buClr>
                <a:schemeClr val="dk1"/>
              </a:buClr>
              <a:buSzPts val="1800"/>
              <a:buChar char="–"/>
              <a:defRPr/>
            </a:lvl4pPr>
            <a:lvl5pPr marL="2285943" lvl="4" indent="-342891" algn="l">
              <a:lnSpc>
                <a:spcPct val="100000"/>
              </a:lnSpc>
              <a:spcBef>
                <a:spcPts val="360"/>
              </a:spcBef>
              <a:spcAft>
                <a:spcPts val="0"/>
              </a:spcAft>
              <a:buClr>
                <a:schemeClr val="dk1"/>
              </a:buClr>
              <a:buSzPts val="1800"/>
              <a:buChar char="»"/>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endParaRPr/>
          </a:p>
        </p:txBody>
      </p:sp>
      <p:sp>
        <p:nvSpPr>
          <p:cNvPr id="71" name="Google Shape;71;p4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4"/>
          <p:cNvSpPr txBox="1">
            <a:spLocks noGrp="1"/>
          </p:cNvSpPr>
          <p:nvPr>
            <p:ph type="title"/>
          </p:nvPr>
        </p:nvSpPr>
        <p:spPr>
          <a:xfrm rot="5400000">
            <a:off x="4732340"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4"/>
          <p:cNvSpPr txBox="1">
            <a:spLocks noGrp="1"/>
          </p:cNvSpPr>
          <p:nvPr>
            <p:ph type="body" idx="1"/>
          </p:nvPr>
        </p:nvSpPr>
        <p:spPr>
          <a:xfrm rot="5400000">
            <a:off x="541340" y="190500"/>
            <a:ext cx="5851525" cy="6019800"/>
          </a:xfrm>
          <a:prstGeom prst="rect">
            <a:avLst/>
          </a:prstGeom>
          <a:noFill/>
          <a:ln>
            <a:noFill/>
          </a:ln>
        </p:spPr>
        <p:txBody>
          <a:bodyPr spcFirstLastPara="1" wrap="square" lIns="91425" tIns="45700" rIns="91425" bIns="45700" anchor="t" anchorCtr="0">
            <a:normAutofit/>
          </a:bodyPr>
          <a:lstStyle>
            <a:lvl1pPr marL="457189" lvl="0" indent="-342891" algn="l">
              <a:lnSpc>
                <a:spcPct val="100000"/>
              </a:lnSpc>
              <a:spcBef>
                <a:spcPts val="360"/>
              </a:spcBef>
              <a:spcAft>
                <a:spcPts val="0"/>
              </a:spcAft>
              <a:buClr>
                <a:schemeClr val="dk1"/>
              </a:buClr>
              <a:buSzPts val="1800"/>
              <a:buChar char="•"/>
              <a:defRPr/>
            </a:lvl1pPr>
            <a:lvl2pPr marL="914377" lvl="1" indent="-342891" algn="l">
              <a:lnSpc>
                <a:spcPct val="100000"/>
              </a:lnSpc>
              <a:spcBef>
                <a:spcPts val="360"/>
              </a:spcBef>
              <a:spcAft>
                <a:spcPts val="0"/>
              </a:spcAft>
              <a:buClr>
                <a:schemeClr val="dk1"/>
              </a:buClr>
              <a:buSzPts val="1800"/>
              <a:buChar char="–"/>
              <a:defRPr/>
            </a:lvl2pPr>
            <a:lvl3pPr marL="1371566" lvl="2" indent="-342891" algn="l">
              <a:lnSpc>
                <a:spcPct val="100000"/>
              </a:lnSpc>
              <a:spcBef>
                <a:spcPts val="360"/>
              </a:spcBef>
              <a:spcAft>
                <a:spcPts val="0"/>
              </a:spcAft>
              <a:buClr>
                <a:schemeClr val="dk1"/>
              </a:buClr>
              <a:buSzPts val="1800"/>
              <a:buChar char="•"/>
              <a:defRPr/>
            </a:lvl3pPr>
            <a:lvl4pPr marL="1828754" lvl="3" indent="-342891" algn="l">
              <a:lnSpc>
                <a:spcPct val="100000"/>
              </a:lnSpc>
              <a:spcBef>
                <a:spcPts val="360"/>
              </a:spcBef>
              <a:spcAft>
                <a:spcPts val="0"/>
              </a:spcAft>
              <a:buClr>
                <a:schemeClr val="dk1"/>
              </a:buClr>
              <a:buSzPts val="1800"/>
              <a:buChar char="–"/>
              <a:defRPr/>
            </a:lvl4pPr>
            <a:lvl5pPr marL="2285943" lvl="4" indent="-342891" algn="l">
              <a:lnSpc>
                <a:spcPct val="100000"/>
              </a:lnSpc>
              <a:spcBef>
                <a:spcPts val="360"/>
              </a:spcBef>
              <a:spcAft>
                <a:spcPts val="0"/>
              </a:spcAft>
              <a:buClr>
                <a:schemeClr val="dk1"/>
              </a:buClr>
              <a:buSzPts val="1800"/>
              <a:buChar char="»"/>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endParaRPr/>
          </a:p>
        </p:txBody>
      </p:sp>
      <p:sp>
        <p:nvSpPr>
          <p:cNvPr id="77" name="Google Shape;77;p4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ashVert">
          <a:fgClr>
            <a:schemeClr val="accent6">
              <a:lumMod val="75000"/>
            </a:schemeClr>
          </a:fgClr>
          <a:bgClr>
            <a:schemeClr val="tx2">
              <a:lumMod val="10000"/>
            </a:schemeClr>
          </a:bgClr>
        </a:patt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3"/>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grpSp>
        <p:nvGrpSpPr>
          <p:cNvPr id="84" name="Google Shape;84;p1"/>
          <p:cNvGrpSpPr/>
          <p:nvPr/>
        </p:nvGrpSpPr>
        <p:grpSpPr>
          <a:xfrm>
            <a:off x="0" y="4917440"/>
            <a:ext cx="8085454" cy="714375"/>
            <a:chOff x="0" y="0"/>
            <a:chExt cx="9199450" cy="812800"/>
          </a:xfrm>
        </p:grpSpPr>
        <p:sp>
          <p:nvSpPr>
            <p:cNvPr id="85" name="Google Shape;85;p1"/>
            <p:cNvSpPr/>
            <p:nvPr/>
          </p:nvSpPr>
          <p:spPr>
            <a:xfrm>
              <a:off x="0" y="0"/>
              <a:ext cx="9199450" cy="812800"/>
            </a:xfrm>
            <a:custGeom>
              <a:avLst/>
              <a:gdLst/>
              <a:ahLst/>
              <a:cxnLst/>
              <a:rect l="l" t="t" r="r" b="b"/>
              <a:pathLst>
                <a:path w="9199450" h="812800" extrusionOk="0">
                  <a:moveTo>
                    <a:pt x="0" y="0"/>
                  </a:moveTo>
                  <a:lnTo>
                    <a:pt x="9199450" y="0"/>
                  </a:lnTo>
                  <a:lnTo>
                    <a:pt x="9199450" y="812800"/>
                  </a:lnTo>
                  <a:lnTo>
                    <a:pt x="0" y="812800"/>
                  </a:lnTo>
                  <a:close/>
                </a:path>
              </a:pathLst>
            </a:custGeom>
            <a:solidFill>
              <a:srgbClr val="FFFFFF">
                <a:alpha val="29411"/>
              </a:srgbClr>
            </a:solidFill>
            <a:ln>
              <a:noFill/>
            </a:ln>
          </p:spPr>
          <p:txBody>
            <a:bodyPr/>
            <a:lstStyle/>
            <a:p>
              <a:endParaRPr lang="en-IN"/>
            </a:p>
          </p:txBody>
        </p:sp>
        <p:sp>
          <p:nvSpPr>
            <p:cNvPr id="86" name="Google Shape;86;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87" name="Google Shape;87;p1"/>
          <p:cNvGrpSpPr/>
          <p:nvPr/>
        </p:nvGrpSpPr>
        <p:grpSpPr>
          <a:xfrm>
            <a:off x="-457200" y="3682389"/>
            <a:ext cx="7843816" cy="714375"/>
            <a:chOff x="0" y="0"/>
            <a:chExt cx="10458421" cy="952500"/>
          </a:xfrm>
        </p:grpSpPr>
        <p:grpSp>
          <p:nvGrpSpPr>
            <p:cNvPr id="88" name="Google Shape;88;p1"/>
            <p:cNvGrpSpPr/>
            <p:nvPr/>
          </p:nvGrpSpPr>
          <p:grpSpPr>
            <a:xfrm>
              <a:off x="9505921" y="0"/>
              <a:ext cx="952500" cy="952500"/>
              <a:chOff x="0" y="0"/>
              <a:chExt cx="812800" cy="812800"/>
            </a:xfrm>
          </p:grpSpPr>
          <p:sp>
            <p:nvSpPr>
              <p:cNvPr id="89" name="Google Shape;89;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90" name="Google Shape;90;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91" name="Google Shape;91;p1"/>
            <p:cNvGrpSpPr/>
            <p:nvPr/>
          </p:nvGrpSpPr>
          <p:grpSpPr>
            <a:xfrm>
              <a:off x="7605691" y="0"/>
              <a:ext cx="952500" cy="952500"/>
              <a:chOff x="0" y="0"/>
              <a:chExt cx="812800" cy="812800"/>
            </a:xfrm>
          </p:grpSpPr>
          <p:sp>
            <p:nvSpPr>
              <p:cNvPr id="92" name="Google Shape;92;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93" name="Google Shape;93;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94" name="Google Shape;94;p1"/>
            <p:cNvGrpSpPr/>
            <p:nvPr/>
          </p:nvGrpSpPr>
          <p:grpSpPr>
            <a:xfrm>
              <a:off x="5705461" y="0"/>
              <a:ext cx="952500" cy="952500"/>
              <a:chOff x="0" y="0"/>
              <a:chExt cx="812800" cy="812800"/>
            </a:xfrm>
          </p:grpSpPr>
          <p:sp>
            <p:nvSpPr>
              <p:cNvPr id="95" name="Google Shape;95;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96" name="Google Shape;96;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97" name="Google Shape;97;p1"/>
            <p:cNvGrpSpPr/>
            <p:nvPr/>
          </p:nvGrpSpPr>
          <p:grpSpPr>
            <a:xfrm>
              <a:off x="3805230" y="0"/>
              <a:ext cx="952500" cy="952500"/>
              <a:chOff x="0" y="0"/>
              <a:chExt cx="812800" cy="812800"/>
            </a:xfrm>
          </p:grpSpPr>
          <p:sp>
            <p:nvSpPr>
              <p:cNvPr id="98" name="Google Shape;98;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99" name="Google Shape;99;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00" name="Google Shape;100;p1"/>
            <p:cNvGrpSpPr/>
            <p:nvPr/>
          </p:nvGrpSpPr>
          <p:grpSpPr>
            <a:xfrm>
              <a:off x="1905000" y="0"/>
              <a:ext cx="952500" cy="952500"/>
              <a:chOff x="0" y="0"/>
              <a:chExt cx="812800" cy="812800"/>
            </a:xfrm>
          </p:grpSpPr>
          <p:sp>
            <p:nvSpPr>
              <p:cNvPr id="101" name="Google Shape;101;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102" name="Google Shape;102;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03" name="Google Shape;103;p1"/>
            <p:cNvGrpSpPr/>
            <p:nvPr/>
          </p:nvGrpSpPr>
          <p:grpSpPr>
            <a:xfrm>
              <a:off x="0" y="0"/>
              <a:ext cx="952500" cy="952500"/>
              <a:chOff x="0" y="0"/>
              <a:chExt cx="812800" cy="812800"/>
            </a:xfrm>
          </p:grpSpPr>
          <p:sp>
            <p:nvSpPr>
              <p:cNvPr id="104" name="Google Shape;104;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105" name="Google Shape;105;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106" name="Google Shape;106;p1"/>
          <p:cNvGrpSpPr/>
          <p:nvPr/>
        </p:nvGrpSpPr>
        <p:grpSpPr>
          <a:xfrm>
            <a:off x="11463927" y="8052811"/>
            <a:ext cx="7843816" cy="714375"/>
            <a:chOff x="0" y="0"/>
            <a:chExt cx="10458421" cy="952500"/>
          </a:xfrm>
        </p:grpSpPr>
        <p:grpSp>
          <p:nvGrpSpPr>
            <p:cNvPr id="107" name="Google Shape;107;p1"/>
            <p:cNvGrpSpPr/>
            <p:nvPr/>
          </p:nvGrpSpPr>
          <p:grpSpPr>
            <a:xfrm>
              <a:off x="9505921" y="0"/>
              <a:ext cx="952500" cy="952500"/>
              <a:chOff x="0" y="0"/>
              <a:chExt cx="812800" cy="812800"/>
            </a:xfrm>
          </p:grpSpPr>
          <p:sp>
            <p:nvSpPr>
              <p:cNvPr id="108" name="Google Shape;108;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109" name="Google Shape;109;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10" name="Google Shape;110;p1"/>
            <p:cNvGrpSpPr/>
            <p:nvPr/>
          </p:nvGrpSpPr>
          <p:grpSpPr>
            <a:xfrm>
              <a:off x="7605691" y="0"/>
              <a:ext cx="952500" cy="952500"/>
              <a:chOff x="0" y="0"/>
              <a:chExt cx="812800" cy="812800"/>
            </a:xfrm>
          </p:grpSpPr>
          <p:sp>
            <p:nvSpPr>
              <p:cNvPr id="111" name="Google Shape;111;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112" name="Google Shape;112;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13" name="Google Shape;113;p1"/>
            <p:cNvGrpSpPr/>
            <p:nvPr/>
          </p:nvGrpSpPr>
          <p:grpSpPr>
            <a:xfrm>
              <a:off x="5705461" y="0"/>
              <a:ext cx="952500" cy="952500"/>
              <a:chOff x="0" y="0"/>
              <a:chExt cx="812800" cy="812800"/>
            </a:xfrm>
          </p:grpSpPr>
          <p:sp>
            <p:nvSpPr>
              <p:cNvPr id="114" name="Google Shape;114;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115" name="Google Shape;115;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16" name="Google Shape;116;p1"/>
            <p:cNvGrpSpPr/>
            <p:nvPr/>
          </p:nvGrpSpPr>
          <p:grpSpPr>
            <a:xfrm>
              <a:off x="3805230" y="0"/>
              <a:ext cx="952500" cy="952500"/>
              <a:chOff x="0" y="0"/>
              <a:chExt cx="812800" cy="812800"/>
            </a:xfrm>
          </p:grpSpPr>
          <p:sp>
            <p:nvSpPr>
              <p:cNvPr id="117" name="Google Shape;117;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118" name="Google Shape;118;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19" name="Google Shape;119;p1"/>
            <p:cNvGrpSpPr/>
            <p:nvPr/>
          </p:nvGrpSpPr>
          <p:grpSpPr>
            <a:xfrm>
              <a:off x="1905000" y="0"/>
              <a:ext cx="952500" cy="952500"/>
              <a:chOff x="0" y="0"/>
              <a:chExt cx="812800" cy="812800"/>
            </a:xfrm>
          </p:grpSpPr>
          <p:sp>
            <p:nvSpPr>
              <p:cNvPr id="120" name="Google Shape;120;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121" name="Google Shape;121;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22" name="Google Shape;122;p1"/>
            <p:cNvGrpSpPr/>
            <p:nvPr/>
          </p:nvGrpSpPr>
          <p:grpSpPr>
            <a:xfrm>
              <a:off x="0" y="0"/>
              <a:ext cx="952500" cy="952500"/>
              <a:chOff x="0" y="0"/>
              <a:chExt cx="812800" cy="812800"/>
            </a:xfrm>
          </p:grpSpPr>
          <p:sp>
            <p:nvSpPr>
              <p:cNvPr id="123" name="Google Shape;123;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9411"/>
                </a:srgbClr>
              </a:solidFill>
              <a:ln>
                <a:noFill/>
              </a:ln>
            </p:spPr>
            <p:txBody>
              <a:bodyPr/>
              <a:lstStyle/>
              <a:p>
                <a:endParaRPr lang="en-IN"/>
              </a:p>
            </p:txBody>
          </p:sp>
          <p:sp>
            <p:nvSpPr>
              <p:cNvPr id="124" name="Google Shape;124;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125" name="Google Shape;125;p1"/>
          <p:cNvGrpSpPr/>
          <p:nvPr/>
        </p:nvGrpSpPr>
        <p:grpSpPr>
          <a:xfrm>
            <a:off x="-457200" y="2445968"/>
            <a:ext cx="7843816" cy="714375"/>
            <a:chOff x="0" y="0"/>
            <a:chExt cx="10458421" cy="952500"/>
          </a:xfrm>
        </p:grpSpPr>
        <p:grpSp>
          <p:nvGrpSpPr>
            <p:cNvPr id="126" name="Google Shape;126;p1"/>
            <p:cNvGrpSpPr/>
            <p:nvPr/>
          </p:nvGrpSpPr>
          <p:grpSpPr>
            <a:xfrm>
              <a:off x="9505921" y="0"/>
              <a:ext cx="952500" cy="952500"/>
              <a:chOff x="0" y="0"/>
              <a:chExt cx="812800" cy="812800"/>
            </a:xfrm>
          </p:grpSpPr>
          <p:sp>
            <p:nvSpPr>
              <p:cNvPr id="127" name="Google Shape;127;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4313"/>
                </a:srgbClr>
              </a:solidFill>
              <a:ln>
                <a:noFill/>
              </a:ln>
            </p:spPr>
            <p:txBody>
              <a:bodyPr/>
              <a:lstStyle/>
              <a:p>
                <a:endParaRPr lang="en-IN"/>
              </a:p>
            </p:txBody>
          </p:sp>
          <p:sp>
            <p:nvSpPr>
              <p:cNvPr id="128" name="Google Shape;128;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29" name="Google Shape;129;p1"/>
            <p:cNvGrpSpPr/>
            <p:nvPr/>
          </p:nvGrpSpPr>
          <p:grpSpPr>
            <a:xfrm>
              <a:off x="7605691" y="0"/>
              <a:ext cx="952500" cy="952500"/>
              <a:chOff x="0" y="0"/>
              <a:chExt cx="812800" cy="812800"/>
            </a:xfrm>
          </p:grpSpPr>
          <p:sp>
            <p:nvSpPr>
              <p:cNvPr id="130" name="Google Shape;130;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4313"/>
                </a:srgbClr>
              </a:solidFill>
              <a:ln>
                <a:noFill/>
              </a:ln>
            </p:spPr>
            <p:txBody>
              <a:bodyPr/>
              <a:lstStyle/>
              <a:p>
                <a:endParaRPr lang="en-IN"/>
              </a:p>
            </p:txBody>
          </p:sp>
          <p:sp>
            <p:nvSpPr>
              <p:cNvPr id="131" name="Google Shape;131;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32" name="Google Shape;132;p1"/>
            <p:cNvGrpSpPr/>
            <p:nvPr/>
          </p:nvGrpSpPr>
          <p:grpSpPr>
            <a:xfrm>
              <a:off x="5705461" y="0"/>
              <a:ext cx="952500" cy="952500"/>
              <a:chOff x="0" y="0"/>
              <a:chExt cx="812800" cy="812800"/>
            </a:xfrm>
          </p:grpSpPr>
          <p:sp>
            <p:nvSpPr>
              <p:cNvPr id="133" name="Google Shape;133;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4313"/>
                </a:srgbClr>
              </a:solidFill>
              <a:ln>
                <a:noFill/>
              </a:ln>
            </p:spPr>
            <p:txBody>
              <a:bodyPr/>
              <a:lstStyle/>
              <a:p>
                <a:endParaRPr lang="en-IN"/>
              </a:p>
            </p:txBody>
          </p:sp>
          <p:sp>
            <p:nvSpPr>
              <p:cNvPr id="134" name="Google Shape;134;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35" name="Google Shape;135;p1"/>
            <p:cNvGrpSpPr/>
            <p:nvPr/>
          </p:nvGrpSpPr>
          <p:grpSpPr>
            <a:xfrm>
              <a:off x="3805230" y="0"/>
              <a:ext cx="952500" cy="952500"/>
              <a:chOff x="0" y="0"/>
              <a:chExt cx="812800" cy="812800"/>
            </a:xfrm>
          </p:grpSpPr>
          <p:sp>
            <p:nvSpPr>
              <p:cNvPr id="136" name="Google Shape;136;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4313"/>
                </a:srgbClr>
              </a:solidFill>
              <a:ln>
                <a:noFill/>
              </a:ln>
            </p:spPr>
            <p:txBody>
              <a:bodyPr/>
              <a:lstStyle/>
              <a:p>
                <a:endParaRPr lang="en-IN"/>
              </a:p>
            </p:txBody>
          </p:sp>
          <p:sp>
            <p:nvSpPr>
              <p:cNvPr id="137" name="Google Shape;137;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38" name="Google Shape;138;p1"/>
            <p:cNvGrpSpPr/>
            <p:nvPr/>
          </p:nvGrpSpPr>
          <p:grpSpPr>
            <a:xfrm>
              <a:off x="1905000" y="0"/>
              <a:ext cx="952500" cy="952500"/>
              <a:chOff x="0" y="0"/>
              <a:chExt cx="812800" cy="812800"/>
            </a:xfrm>
          </p:grpSpPr>
          <p:sp>
            <p:nvSpPr>
              <p:cNvPr id="139" name="Google Shape;139;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4313"/>
                </a:srgbClr>
              </a:solidFill>
              <a:ln>
                <a:noFill/>
              </a:ln>
            </p:spPr>
            <p:txBody>
              <a:bodyPr/>
              <a:lstStyle/>
              <a:p>
                <a:endParaRPr lang="en-IN"/>
              </a:p>
            </p:txBody>
          </p:sp>
          <p:sp>
            <p:nvSpPr>
              <p:cNvPr id="140" name="Google Shape;140;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41" name="Google Shape;141;p1"/>
            <p:cNvGrpSpPr/>
            <p:nvPr/>
          </p:nvGrpSpPr>
          <p:grpSpPr>
            <a:xfrm>
              <a:off x="0" y="0"/>
              <a:ext cx="952500" cy="952500"/>
              <a:chOff x="0" y="0"/>
              <a:chExt cx="812800" cy="812800"/>
            </a:xfrm>
          </p:grpSpPr>
          <p:sp>
            <p:nvSpPr>
              <p:cNvPr id="142" name="Google Shape;142;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24313"/>
                </a:srgbClr>
              </a:solidFill>
              <a:ln>
                <a:noFill/>
              </a:ln>
            </p:spPr>
            <p:txBody>
              <a:bodyPr/>
              <a:lstStyle/>
              <a:p>
                <a:endParaRPr lang="en-IN"/>
              </a:p>
            </p:txBody>
          </p:sp>
          <p:sp>
            <p:nvSpPr>
              <p:cNvPr id="143" name="Google Shape;143;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144" name="Google Shape;144;p1"/>
          <p:cNvGrpSpPr/>
          <p:nvPr/>
        </p:nvGrpSpPr>
        <p:grpSpPr>
          <a:xfrm>
            <a:off x="-457200" y="1207718"/>
            <a:ext cx="7843816" cy="714375"/>
            <a:chOff x="0" y="0"/>
            <a:chExt cx="10458421" cy="952500"/>
          </a:xfrm>
        </p:grpSpPr>
        <p:grpSp>
          <p:nvGrpSpPr>
            <p:cNvPr id="145" name="Google Shape;145;p1"/>
            <p:cNvGrpSpPr/>
            <p:nvPr/>
          </p:nvGrpSpPr>
          <p:grpSpPr>
            <a:xfrm>
              <a:off x="9505921" y="0"/>
              <a:ext cx="952500" cy="952500"/>
              <a:chOff x="0" y="0"/>
              <a:chExt cx="812800" cy="812800"/>
            </a:xfrm>
          </p:grpSpPr>
          <p:sp>
            <p:nvSpPr>
              <p:cNvPr id="146" name="Google Shape;146;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14509"/>
                </a:srgbClr>
              </a:solidFill>
              <a:ln>
                <a:noFill/>
              </a:ln>
            </p:spPr>
            <p:txBody>
              <a:bodyPr/>
              <a:lstStyle/>
              <a:p>
                <a:endParaRPr lang="en-IN"/>
              </a:p>
            </p:txBody>
          </p:sp>
          <p:sp>
            <p:nvSpPr>
              <p:cNvPr id="147" name="Google Shape;147;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48" name="Google Shape;148;p1"/>
            <p:cNvGrpSpPr/>
            <p:nvPr/>
          </p:nvGrpSpPr>
          <p:grpSpPr>
            <a:xfrm>
              <a:off x="7605691" y="0"/>
              <a:ext cx="952500" cy="952500"/>
              <a:chOff x="0" y="0"/>
              <a:chExt cx="812800" cy="812800"/>
            </a:xfrm>
          </p:grpSpPr>
          <p:sp>
            <p:nvSpPr>
              <p:cNvPr id="149" name="Google Shape;149;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14509"/>
                </a:srgbClr>
              </a:solidFill>
              <a:ln>
                <a:noFill/>
              </a:ln>
            </p:spPr>
            <p:txBody>
              <a:bodyPr/>
              <a:lstStyle/>
              <a:p>
                <a:endParaRPr lang="en-IN"/>
              </a:p>
            </p:txBody>
          </p:sp>
          <p:sp>
            <p:nvSpPr>
              <p:cNvPr id="150" name="Google Shape;150;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51" name="Google Shape;151;p1"/>
            <p:cNvGrpSpPr/>
            <p:nvPr/>
          </p:nvGrpSpPr>
          <p:grpSpPr>
            <a:xfrm>
              <a:off x="5705461" y="0"/>
              <a:ext cx="952500" cy="952500"/>
              <a:chOff x="0" y="0"/>
              <a:chExt cx="812800" cy="812800"/>
            </a:xfrm>
          </p:grpSpPr>
          <p:sp>
            <p:nvSpPr>
              <p:cNvPr id="152" name="Google Shape;152;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14509"/>
                </a:srgbClr>
              </a:solidFill>
              <a:ln>
                <a:noFill/>
              </a:ln>
            </p:spPr>
            <p:txBody>
              <a:bodyPr/>
              <a:lstStyle/>
              <a:p>
                <a:endParaRPr lang="en-IN"/>
              </a:p>
            </p:txBody>
          </p:sp>
          <p:sp>
            <p:nvSpPr>
              <p:cNvPr id="153" name="Google Shape;153;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54" name="Google Shape;154;p1"/>
            <p:cNvGrpSpPr/>
            <p:nvPr/>
          </p:nvGrpSpPr>
          <p:grpSpPr>
            <a:xfrm>
              <a:off x="3805230" y="0"/>
              <a:ext cx="952500" cy="952500"/>
              <a:chOff x="0" y="0"/>
              <a:chExt cx="812800" cy="812800"/>
            </a:xfrm>
          </p:grpSpPr>
          <p:sp>
            <p:nvSpPr>
              <p:cNvPr id="155" name="Google Shape;155;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14509"/>
                </a:srgbClr>
              </a:solidFill>
              <a:ln>
                <a:noFill/>
              </a:ln>
            </p:spPr>
            <p:txBody>
              <a:bodyPr/>
              <a:lstStyle/>
              <a:p>
                <a:endParaRPr lang="en-IN"/>
              </a:p>
            </p:txBody>
          </p:sp>
          <p:sp>
            <p:nvSpPr>
              <p:cNvPr id="156" name="Google Shape;156;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57" name="Google Shape;157;p1"/>
            <p:cNvGrpSpPr/>
            <p:nvPr/>
          </p:nvGrpSpPr>
          <p:grpSpPr>
            <a:xfrm>
              <a:off x="1905000" y="0"/>
              <a:ext cx="952500" cy="952500"/>
              <a:chOff x="0" y="0"/>
              <a:chExt cx="812800" cy="812800"/>
            </a:xfrm>
          </p:grpSpPr>
          <p:sp>
            <p:nvSpPr>
              <p:cNvPr id="158" name="Google Shape;158;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14509"/>
                </a:srgbClr>
              </a:solidFill>
              <a:ln>
                <a:noFill/>
              </a:ln>
            </p:spPr>
            <p:txBody>
              <a:bodyPr/>
              <a:lstStyle/>
              <a:p>
                <a:endParaRPr lang="en-IN"/>
              </a:p>
            </p:txBody>
          </p:sp>
          <p:sp>
            <p:nvSpPr>
              <p:cNvPr id="159" name="Google Shape;159;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60" name="Google Shape;160;p1"/>
            <p:cNvGrpSpPr/>
            <p:nvPr/>
          </p:nvGrpSpPr>
          <p:grpSpPr>
            <a:xfrm>
              <a:off x="0" y="0"/>
              <a:ext cx="952500" cy="952500"/>
              <a:chOff x="0" y="0"/>
              <a:chExt cx="812800" cy="812800"/>
            </a:xfrm>
          </p:grpSpPr>
          <p:sp>
            <p:nvSpPr>
              <p:cNvPr id="161" name="Google Shape;161;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14509"/>
                </a:srgbClr>
              </a:solidFill>
              <a:ln>
                <a:noFill/>
              </a:ln>
            </p:spPr>
            <p:txBody>
              <a:bodyPr/>
              <a:lstStyle/>
              <a:p>
                <a:endParaRPr lang="en-IN"/>
              </a:p>
            </p:txBody>
          </p:sp>
          <p:sp>
            <p:nvSpPr>
              <p:cNvPr id="162" name="Google Shape;162;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163" name="Google Shape;163;p1"/>
          <p:cNvGrpSpPr/>
          <p:nvPr/>
        </p:nvGrpSpPr>
        <p:grpSpPr>
          <a:xfrm>
            <a:off x="-457200" y="0"/>
            <a:ext cx="7843816" cy="714375"/>
            <a:chOff x="0" y="0"/>
            <a:chExt cx="10458421" cy="952500"/>
          </a:xfrm>
        </p:grpSpPr>
        <p:grpSp>
          <p:nvGrpSpPr>
            <p:cNvPr id="164" name="Google Shape;164;p1"/>
            <p:cNvGrpSpPr/>
            <p:nvPr/>
          </p:nvGrpSpPr>
          <p:grpSpPr>
            <a:xfrm>
              <a:off x="9505921" y="0"/>
              <a:ext cx="952500" cy="952500"/>
              <a:chOff x="0" y="0"/>
              <a:chExt cx="812800" cy="812800"/>
            </a:xfrm>
          </p:grpSpPr>
          <p:sp>
            <p:nvSpPr>
              <p:cNvPr id="165" name="Google Shape;165;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9411"/>
                </a:srgbClr>
              </a:solidFill>
              <a:ln>
                <a:noFill/>
              </a:ln>
            </p:spPr>
            <p:txBody>
              <a:bodyPr/>
              <a:lstStyle/>
              <a:p>
                <a:endParaRPr lang="en-IN"/>
              </a:p>
            </p:txBody>
          </p:sp>
          <p:sp>
            <p:nvSpPr>
              <p:cNvPr id="166" name="Google Shape;166;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67" name="Google Shape;167;p1"/>
            <p:cNvGrpSpPr/>
            <p:nvPr/>
          </p:nvGrpSpPr>
          <p:grpSpPr>
            <a:xfrm>
              <a:off x="7605691" y="0"/>
              <a:ext cx="952500" cy="952500"/>
              <a:chOff x="0" y="0"/>
              <a:chExt cx="812800" cy="812800"/>
            </a:xfrm>
          </p:grpSpPr>
          <p:sp>
            <p:nvSpPr>
              <p:cNvPr id="168" name="Google Shape;168;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9411"/>
                </a:srgbClr>
              </a:solidFill>
              <a:ln>
                <a:noFill/>
              </a:ln>
            </p:spPr>
            <p:txBody>
              <a:bodyPr/>
              <a:lstStyle/>
              <a:p>
                <a:endParaRPr lang="en-IN"/>
              </a:p>
            </p:txBody>
          </p:sp>
          <p:sp>
            <p:nvSpPr>
              <p:cNvPr id="169" name="Google Shape;169;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70" name="Google Shape;170;p1"/>
            <p:cNvGrpSpPr/>
            <p:nvPr/>
          </p:nvGrpSpPr>
          <p:grpSpPr>
            <a:xfrm>
              <a:off x="5705461" y="0"/>
              <a:ext cx="952500" cy="952500"/>
              <a:chOff x="0" y="0"/>
              <a:chExt cx="812800" cy="812800"/>
            </a:xfrm>
          </p:grpSpPr>
          <p:sp>
            <p:nvSpPr>
              <p:cNvPr id="171" name="Google Shape;171;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9411"/>
                </a:srgbClr>
              </a:solidFill>
              <a:ln>
                <a:noFill/>
              </a:ln>
            </p:spPr>
            <p:txBody>
              <a:bodyPr/>
              <a:lstStyle/>
              <a:p>
                <a:endParaRPr lang="en-IN"/>
              </a:p>
            </p:txBody>
          </p:sp>
          <p:sp>
            <p:nvSpPr>
              <p:cNvPr id="172" name="Google Shape;172;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73" name="Google Shape;173;p1"/>
            <p:cNvGrpSpPr/>
            <p:nvPr/>
          </p:nvGrpSpPr>
          <p:grpSpPr>
            <a:xfrm>
              <a:off x="3805230" y="0"/>
              <a:ext cx="952500" cy="952500"/>
              <a:chOff x="0" y="0"/>
              <a:chExt cx="812800" cy="812800"/>
            </a:xfrm>
          </p:grpSpPr>
          <p:sp>
            <p:nvSpPr>
              <p:cNvPr id="174" name="Google Shape;174;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9411"/>
                </a:srgbClr>
              </a:solidFill>
              <a:ln>
                <a:noFill/>
              </a:ln>
            </p:spPr>
            <p:txBody>
              <a:bodyPr/>
              <a:lstStyle/>
              <a:p>
                <a:endParaRPr lang="en-IN"/>
              </a:p>
            </p:txBody>
          </p:sp>
          <p:sp>
            <p:nvSpPr>
              <p:cNvPr id="175" name="Google Shape;175;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76" name="Google Shape;176;p1"/>
            <p:cNvGrpSpPr/>
            <p:nvPr/>
          </p:nvGrpSpPr>
          <p:grpSpPr>
            <a:xfrm>
              <a:off x="1905000" y="0"/>
              <a:ext cx="952500" cy="952500"/>
              <a:chOff x="0" y="0"/>
              <a:chExt cx="812800" cy="812800"/>
            </a:xfrm>
          </p:grpSpPr>
          <p:sp>
            <p:nvSpPr>
              <p:cNvPr id="177" name="Google Shape;177;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9411"/>
                </a:srgbClr>
              </a:solidFill>
              <a:ln>
                <a:noFill/>
              </a:ln>
            </p:spPr>
            <p:txBody>
              <a:bodyPr/>
              <a:lstStyle/>
              <a:p>
                <a:endParaRPr lang="en-IN"/>
              </a:p>
            </p:txBody>
          </p:sp>
          <p:sp>
            <p:nvSpPr>
              <p:cNvPr id="178" name="Google Shape;178;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179" name="Google Shape;179;p1"/>
            <p:cNvGrpSpPr/>
            <p:nvPr/>
          </p:nvGrpSpPr>
          <p:grpSpPr>
            <a:xfrm>
              <a:off x="0" y="0"/>
              <a:ext cx="952500" cy="952500"/>
              <a:chOff x="0" y="0"/>
              <a:chExt cx="812800" cy="812800"/>
            </a:xfrm>
          </p:grpSpPr>
          <p:sp>
            <p:nvSpPr>
              <p:cNvPr id="180" name="Google Shape;180;p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9411"/>
                </a:srgbClr>
              </a:solidFill>
              <a:ln>
                <a:noFill/>
              </a:ln>
            </p:spPr>
            <p:txBody>
              <a:bodyPr/>
              <a:lstStyle/>
              <a:p>
                <a:endParaRPr lang="en-IN"/>
              </a:p>
            </p:txBody>
          </p:sp>
          <p:sp>
            <p:nvSpPr>
              <p:cNvPr id="181" name="Google Shape;181;p1"/>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182" name="Google Shape;182;p1"/>
          <p:cNvSpPr txBox="1"/>
          <p:nvPr/>
        </p:nvSpPr>
        <p:spPr>
          <a:xfrm>
            <a:off x="317273" y="4978301"/>
            <a:ext cx="8208641" cy="609398"/>
          </a:xfrm>
          <a:prstGeom prst="rect">
            <a:avLst/>
          </a:prstGeom>
          <a:noFill/>
          <a:ln>
            <a:noFill/>
          </a:ln>
        </p:spPr>
        <p:txBody>
          <a:bodyPr spcFirstLastPara="1" wrap="square" lIns="0" tIns="0" rIns="0" bIns="0" anchor="t" anchorCtr="0">
            <a:spAutoFit/>
          </a:bodyPr>
          <a:lstStyle/>
          <a:p>
            <a:pPr>
              <a:lnSpc>
                <a:spcPct val="120000"/>
              </a:lnSpc>
              <a:buSzPts val="3300"/>
            </a:pPr>
            <a:r>
              <a:rPr lang="en-US" sz="3300" b="1" dirty="0">
                <a:solidFill>
                  <a:srgbClr val="FFFFFF"/>
                </a:solidFill>
                <a:latin typeface="Josefin Sans"/>
                <a:ea typeface="Josefin Sans"/>
                <a:cs typeface="Josefin Sans"/>
                <a:sym typeface="Josefin Sans"/>
              </a:rPr>
              <a:t> 4</a:t>
            </a:r>
            <a:r>
              <a:rPr lang="en-US" sz="3300" b="1" baseline="30000" dirty="0">
                <a:solidFill>
                  <a:srgbClr val="FFFFFF"/>
                </a:solidFill>
                <a:latin typeface="Josefin Sans"/>
                <a:ea typeface="Josefin Sans"/>
                <a:cs typeface="Josefin Sans"/>
                <a:sym typeface="Josefin Sans"/>
              </a:rPr>
              <a:t>TH</a:t>
            </a:r>
            <a:r>
              <a:rPr lang="en-US" sz="3300" b="1" dirty="0">
                <a:solidFill>
                  <a:srgbClr val="FFFFFF"/>
                </a:solidFill>
                <a:latin typeface="Josefin Sans"/>
                <a:ea typeface="Josefin Sans"/>
                <a:cs typeface="Josefin Sans"/>
                <a:sym typeface="Josefin Sans"/>
              </a:rPr>
              <a:t>  September – 8</a:t>
            </a:r>
            <a:r>
              <a:rPr lang="en-US" sz="3300" b="1" baseline="30000" dirty="0">
                <a:solidFill>
                  <a:srgbClr val="FFFFFF"/>
                </a:solidFill>
                <a:latin typeface="Josefin Sans"/>
                <a:ea typeface="Josefin Sans"/>
                <a:cs typeface="Josefin Sans"/>
                <a:sym typeface="Josefin Sans"/>
              </a:rPr>
              <a:t>TH</a:t>
            </a:r>
            <a:r>
              <a:rPr lang="en-US" sz="3300" b="1" dirty="0">
                <a:solidFill>
                  <a:srgbClr val="FFFFFF"/>
                </a:solidFill>
                <a:latin typeface="Josefin Sans"/>
                <a:ea typeface="Josefin Sans"/>
                <a:cs typeface="Josefin Sans"/>
                <a:sym typeface="Josefin Sans"/>
              </a:rPr>
              <a:t>  September 2023</a:t>
            </a:r>
            <a:endParaRPr sz="3300" b="1" dirty="0">
              <a:solidFill>
                <a:srgbClr val="FFFFFF"/>
              </a:solidFill>
              <a:latin typeface="Josefin Sans"/>
              <a:ea typeface="Josefin Sans"/>
              <a:cs typeface="Josefin Sans"/>
              <a:sym typeface="Josefin Sans"/>
            </a:endParaRPr>
          </a:p>
        </p:txBody>
      </p:sp>
      <p:sp>
        <p:nvSpPr>
          <p:cNvPr id="183" name="Google Shape;183;p1"/>
          <p:cNvSpPr txBox="1"/>
          <p:nvPr/>
        </p:nvSpPr>
        <p:spPr>
          <a:xfrm>
            <a:off x="530413" y="6106273"/>
            <a:ext cx="13863000" cy="3077124"/>
          </a:xfrm>
          <a:prstGeom prst="rect">
            <a:avLst/>
          </a:prstGeom>
          <a:noFill/>
          <a:ln>
            <a:noFill/>
          </a:ln>
        </p:spPr>
        <p:txBody>
          <a:bodyPr spcFirstLastPara="1" wrap="square" lIns="0" tIns="0" rIns="0" bIns="0" anchor="t" anchorCtr="0">
            <a:spAutoFit/>
          </a:bodyPr>
          <a:lstStyle/>
          <a:p>
            <a:pPr>
              <a:buSzPts val="9999"/>
            </a:pPr>
            <a:r>
              <a:rPr lang="en-US" sz="9998" b="1" dirty="0" err="1">
                <a:solidFill>
                  <a:srgbClr val="FFFFFF"/>
                </a:solidFill>
                <a:latin typeface="Josefin Sans"/>
                <a:ea typeface="Josefin Sans"/>
                <a:cs typeface="Josefin Sans"/>
                <a:sym typeface="Josefin Sans"/>
              </a:rPr>
              <a:t>Gurupadhigam</a:t>
            </a:r>
            <a:r>
              <a:rPr lang="en-US" sz="9998" b="1" dirty="0">
                <a:solidFill>
                  <a:srgbClr val="FFFFFF"/>
                </a:solidFill>
                <a:latin typeface="Josefin Sans"/>
                <a:ea typeface="Josefin Sans"/>
                <a:cs typeface="Josefin Sans"/>
                <a:sym typeface="Josefin Sans"/>
              </a:rPr>
              <a:t> </a:t>
            </a:r>
            <a:endParaRPr sz="9998" b="1" dirty="0">
              <a:solidFill>
                <a:srgbClr val="FFFFFF"/>
              </a:solidFill>
              <a:latin typeface="Josefin Sans"/>
              <a:ea typeface="Josefin Sans"/>
              <a:cs typeface="Josefin Sans"/>
              <a:sym typeface="Josefin Sans"/>
            </a:endParaRPr>
          </a:p>
          <a:p>
            <a:pPr>
              <a:buSzPts val="9999"/>
            </a:pPr>
            <a:r>
              <a:rPr lang="en-US" sz="9998" b="1" dirty="0">
                <a:solidFill>
                  <a:srgbClr val="FFFFFF"/>
                </a:solidFill>
                <a:latin typeface="Josefin Sans"/>
                <a:ea typeface="Josefin Sans"/>
                <a:cs typeface="Josefin Sans"/>
                <a:sym typeface="Josefin Sans"/>
              </a:rPr>
              <a:t>          </a:t>
            </a:r>
            <a:endParaRPr sz="9998" b="1" dirty="0">
              <a:solidFill>
                <a:srgbClr val="FFFFFF"/>
              </a:solidFill>
              <a:latin typeface="Josefin Sans"/>
              <a:ea typeface="Josefin Sans"/>
              <a:cs typeface="Josefin Sans"/>
              <a:sym typeface="Josefin Sans"/>
            </a:endParaRPr>
          </a:p>
        </p:txBody>
      </p:sp>
      <p:pic>
        <p:nvPicPr>
          <p:cNvPr id="184" name="Google Shape;184;p1"/>
          <p:cNvPicPr preferRelativeResize="0"/>
          <p:nvPr/>
        </p:nvPicPr>
        <p:blipFill>
          <a:blip r:embed="rId3">
            <a:alphaModFix/>
          </a:blip>
          <a:stretch>
            <a:fillRect/>
          </a:stretch>
        </p:blipFill>
        <p:spPr>
          <a:xfrm>
            <a:off x="10088666" y="478459"/>
            <a:ext cx="6747277" cy="5761023"/>
          </a:xfrm>
          <a:prstGeom prst="rect">
            <a:avLst/>
          </a:prstGeom>
          <a:noFill/>
          <a:ln>
            <a:noFill/>
          </a:ln>
        </p:spPr>
      </p:pic>
      <p:grpSp>
        <p:nvGrpSpPr>
          <p:cNvPr id="185" name="Google Shape;185;p1"/>
          <p:cNvGrpSpPr/>
          <p:nvPr/>
        </p:nvGrpSpPr>
        <p:grpSpPr>
          <a:xfrm>
            <a:off x="739457" y="622191"/>
            <a:ext cx="1537671" cy="1544564"/>
            <a:chOff x="1813" y="0"/>
            <a:chExt cx="809173" cy="812800"/>
          </a:xfrm>
        </p:grpSpPr>
        <p:sp>
          <p:nvSpPr>
            <p:cNvPr id="186" name="Google Shape;186;p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87" name="Google Shape;187;p1"/>
            <p:cNvSpPr txBox="1"/>
            <p:nvPr/>
          </p:nvSpPr>
          <p:spPr>
            <a:xfrm>
              <a:off x="76200" y="76200"/>
              <a:ext cx="660300" cy="6603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a:solidFill>
                    <a:srgbClr val="FFFFFF"/>
                  </a:solidFill>
                  <a:latin typeface="Josefin Sans"/>
                  <a:ea typeface="Josefin Sans"/>
                  <a:cs typeface="Josefin Sans"/>
                  <a:sym typeface="Josefin Sans"/>
                </a:rPr>
                <a:t>01</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38009" y="188723"/>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10</a:t>
              </a:r>
              <a:endParaRPr dirty="0"/>
            </a:p>
          </p:txBody>
        </p:sp>
      </p:grpSp>
      <p:sp>
        <p:nvSpPr>
          <p:cNvPr id="256" name="Google Shape;256;p4"/>
          <p:cNvSpPr txBox="1"/>
          <p:nvPr/>
        </p:nvSpPr>
        <p:spPr>
          <a:xfrm>
            <a:off x="1932194" y="417634"/>
            <a:ext cx="9017119"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Legal Awareness Camp </a:t>
            </a:r>
            <a:endParaRPr lang="en-US" sz="4800" dirty="0">
              <a:latin typeface="Algerian" panose="04020705040A02060702" pitchFamily="82" charset="0"/>
            </a:endParaRPr>
          </a:p>
        </p:txBody>
      </p:sp>
      <p:grpSp>
        <p:nvGrpSpPr>
          <p:cNvPr id="257" name="Google Shape;257;p4"/>
          <p:cNvGrpSpPr/>
          <p:nvPr/>
        </p:nvGrpSpPr>
        <p:grpSpPr>
          <a:xfrm rot="-5400000">
            <a:off x="16294905"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195801" y="1878101"/>
            <a:ext cx="10749271" cy="3675045"/>
          </a:xfrm>
          <a:prstGeom prst="rect">
            <a:avLst/>
          </a:prstGeom>
          <a:noFill/>
        </p:spPr>
        <p:txBody>
          <a:bodyPr wrap="square">
            <a:spAutoFit/>
          </a:bodyPr>
          <a:lstStyle/>
          <a:p>
            <a:pPr algn="just">
              <a:lnSpc>
                <a:spcPct val="150000"/>
              </a:lnSpc>
              <a:spcAft>
                <a:spcPts val="1000"/>
              </a:spcAft>
            </a:pP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Department of IPR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organised</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 event for Street Vendors to make them aware of the government schemes and to register them for MSME services for their further development.</a:t>
            </a:r>
          </a:p>
        </p:txBody>
      </p:sp>
      <p:grpSp>
        <p:nvGrpSpPr>
          <p:cNvPr id="9" name="Group 8">
            <a:extLst>
              <a:ext uri="{FF2B5EF4-FFF2-40B4-BE49-F238E27FC236}">
                <a16:creationId xmlns:a16="http://schemas.microsoft.com/office/drawing/2014/main" id="{B64DC50E-B339-8E27-871F-8189898B7DCB}"/>
              </a:ext>
            </a:extLst>
          </p:cNvPr>
          <p:cNvGrpSpPr/>
          <p:nvPr/>
        </p:nvGrpSpPr>
        <p:grpSpPr>
          <a:xfrm>
            <a:off x="11810390" y="-17714"/>
            <a:ext cx="6477610" cy="10131941"/>
            <a:chOff x="11810390" y="-17714"/>
            <a:chExt cx="6477610" cy="10131941"/>
          </a:xfrm>
        </p:grpSpPr>
        <p:pic>
          <p:nvPicPr>
            <p:cNvPr id="3" name="Picture 2">
              <a:extLst>
                <a:ext uri="{FF2B5EF4-FFF2-40B4-BE49-F238E27FC236}">
                  <a16:creationId xmlns:a16="http://schemas.microsoft.com/office/drawing/2014/main" id="{B3518FC9-0F03-FE2C-2FCA-8A56D7E4D31F}"/>
                </a:ext>
              </a:extLst>
            </p:cNvPr>
            <p:cNvPicPr>
              <a:picLocks noChangeAspect="1"/>
            </p:cNvPicPr>
            <p:nvPr/>
          </p:nvPicPr>
          <p:blipFill>
            <a:blip r:embed="rId3"/>
            <a:stretch>
              <a:fillRect/>
            </a:stretch>
          </p:blipFill>
          <p:spPr>
            <a:xfrm>
              <a:off x="11846814" y="-17714"/>
              <a:ext cx="6404761" cy="3439340"/>
            </a:xfrm>
            <a:prstGeom prst="rect">
              <a:avLst/>
            </a:prstGeom>
          </p:spPr>
        </p:pic>
        <p:pic>
          <p:nvPicPr>
            <p:cNvPr id="5" name="Picture 4">
              <a:extLst>
                <a:ext uri="{FF2B5EF4-FFF2-40B4-BE49-F238E27FC236}">
                  <a16:creationId xmlns:a16="http://schemas.microsoft.com/office/drawing/2014/main" id="{85BA3253-0098-F227-3BA1-393288657D57}"/>
                </a:ext>
              </a:extLst>
            </p:cNvPr>
            <p:cNvPicPr>
              <a:picLocks noChangeAspect="1"/>
            </p:cNvPicPr>
            <p:nvPr/>
          </p:nvPicPr>
          <p:blipFill>
            <a:blip r:embed="rId4"/>
            <a:stretch>
              <a:fillRect/>
            </a:stretch>
          </p:blipFill>
          <p:spPr>
            <a:xfrm>
              <a:off x="11846815" y="3486591"/>
              <a:ext cx="6441185" cy="3313818"/>
            </a:xfrm>
            <a:prstGeom prst="rect">
              <a:avLst/>
            </a:prstGeom>
          </p:spPr>
        </p:pic>
        <p:pic>
          <p:nvPicPr>
            <p:cNvPr id="8" name="Picture 7">
              <a:extLst>
                <a:ext uri="{FF2B5EF4-FFF2-40B4-BE49-F238E27FC236}">
                  <a16:creationId xmlns:a16="http://schemas.microsoft.com/office/drawing/2014/main" id="{A68EDD1F-7F3C-F0EB-50E3-D55E2397B756}"/>
                </a:ext>
              </a:extLst>
            </p:cNvPr>
            <p:cNvPicPr>
              <a:picLocks noChangeAspect="1"/>
            </p:cNvPicPr>
            <p:nvPr/>
          </p:nvPicPr>
          <p:blipFill>
            <a:blip r:embed="rId5"/>
            <a:stretch>
              <a:fillRect/>
            </a:stretch>
          </p:blipFill>
          <p:spPr>
            <a:xfrm>
              <a:off x="11810390" y="6800409"/>
              <a:ext cx="6441185" cy="3313818"/>
            </a:xfrm>
            <a:prstGeom prst="rect">
              <a:avLst/>
            </a:prstGeom>
          </p:spPr>
        </p:pic>
      </p:grpSp>
    </p:spTree>
    <p:extLst>
      <p:ext uri="{BB962C8B-B14F-4D97-AF65-F5344CB8AC3E}">
        <p14:creationId xmlns:p14="http://schemas.microsoft.com/office/powerpoint/2010/main" val="4055313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38009" y="188723"/>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11</a:t>
              </a:r>
              <a:endParaRPr dirty="0"/>
            </a:p>
          </p:txBody>
        </p:sp>
      </p:grpSp>
      <p:sp>
        <p:nvSpPr>
          <p:cNvPr id="256" name="Google Shape;256;p4"/>
          <p:cNvSpPr txBox="1"/>
          <p:nvPr/>
        </p:nvSpPr>
        <p:spPr>
          <a:xfrm>
            <a:off x="1932194" y="417634"/>
            <a:ext cx="9017119"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Legal Awareness Camp </a:t>
            </a:r>
            <a:endParaRPr lang="en-US" sz="4800" dirty="0">
              <a:latin typeface="Algerian" panose="04020705040A02060702" pitchFamily="82" charset="0"/>
            </a:endParaRPr>
          </a:p>
        </p:txBody>
      </p:sp>
      <p:grpSp>
        <p:nvGrpSpPr>
          <p:cNvPr id="257" name="Google Shape;257;p4"/>
          <p:cNvGrpSpPr/>
          <p:nvPr/>
        </p:nvGrpSpPr>
        <p:grpSpPr>
          <a:xfrm rot="-5400000">
            <a:off x="16294905"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195801" y="1878101"/>
            <a:ext cx="10749271" cy="4598375"/>
          </a:xfrm>
          <a:prstGeom prst="rect">
            <a:avLst/>
          </a:prstGeom>
          <a:noFill/>
        </p:spPr>
        <p:txBody>
          <a:bodyPr wrap="square">
            <a:spAutoFit/>
          </a:bodyPr>
          <a:lstStyle/>
          <a:p>
            <a:pPr algn="just">
              <a:lnSpc>
                <a:spcPct val="150000"/>
              </a:lnSpc>
              <a:spcAft>
                <a:spcPts val="1000"/>
              </a:spcAft>
            </a:pP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Department of IPR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organised</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an event for the students DPC to visit the High Court of Madras and get to them a monthly pass for their future to understand nature of the litigation and the hierarchy of courts.</a:t>
            </a:r>
          </a:p>
        </p:txBody>
      </p:sp>
      <p:pic>
        <p:nvPicPr>
          <p:cNvPr id="4" name="Picture 3">
            <a:extLst>
              <a:ext uri="{FF2B5EF4-FFF2-40B4-BE49-F238E27FC236}">
                <a16:creationId xmlns:a16="http://schemas.microsoft.com/office/drawing/2014/main" id="{E4BC3F3B-02DB-4C5B-85D7-0EEC8801687C}"/>
              </a:ext>
            </a:extLst>
          </p:cNvPr>
          <p:cNvPicPr>
            <a:picLocks noChangeAspect="1"/>
          </p:cNvPicPr>
          <p:nvPr/>
        </p:nvPicPr>
        <p:blipFill>
          <a:blip r:embed="rId3"/>
          <a:stretch>
            <a:fillRect/>
          </a:stretch>
        </p:blipFill>
        <p:spPr>
          <a:xfrm>
            <a:off x="11084830" y="0"/>
            <a:ext cx="7062081" cy="4027325"/>
          </a:xfrm>
          <a:prstGeom prst="rect">
            <a:avLst/>
          </a:prstGeom>
        </p:spPr>
      </p:pic>
      <p:pic>
        <p:nvPicPr>
          <p:cNvPr id="10" name="Picture 9">
            <a:extLst>
              <a:ext uri="{FF2B5EF4-FFF2-40B4-BE49-F238E27FC236}">
                <a16:creationId xmlns:a16="http://schemas.microsoft.com/office/drawing/2014/main" id="{EB4F02D5-4A10-46A5-7062-CA7D9ABE69AE}"/>
              </a:ext>
            </a:extLst>
          </p:cNvPr>
          <p:cNvPicPr>
            <a:picLocks noChangeAspect="1"/>
          </p:cNvPicPr>
          <p:nvPr/>
        </p:nvPicPr>
        <p:blipFill>
          <a:blip r:embed="rId4"/>
          <a:stretch>
            <a:fillRect/>
          </a:stretch>
        </p:blipFill>
        <p:spPr>
          <a:xfrm>
            <a:off x="11080589" y="4027325"/>
            <a:ext cx="7165624" cy="6168493"/>
          </a:xfrm>
          <a:prstGeom prst="rect">
            <a:avLst/>
          </a:prstGeom>
        </p:spPr>
      </p:pic>
    </p:spTree>
    <p:extLst>
      <p:ext uri="{BB962C8B-B14F-4D97-AF65-F5344CB8AC3E}">
        <p14:creationId xmlns:p14="http://schemas.microsoft.com/office/powerpoint/2010/main" val="517103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27243" y="69357"/>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12</a:t>
              </a:r>
              <a:endParaRPr dirty="0"/>
            </a:p>
          </p:txBody>
        </p:sp>
      </p:grpSp>
      <p:sp>
        <p:nvSpPr>
          <p:cNvPr id="256" name="Google Shape;256;p4"/>
          <p:cNvSpPr txBox="1"/>
          <p:nvPr/>
        </p:nvSpPr>
        <p:spPr>
          <a:xfrm>
            <a:off x="1906285" y="479305"/>
            <a:ext cx="9528721"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award</a:t>
            </a:r>
          </a:p>
        </p:txBody>
      </p:sp>
      <p:grpSp>
        <p:nvGrpSpPr>
          <p:cNvPr id="257" name="Google Shape;257;p4"/>
          <p:cNvGrpSpPr/>
          <p:nvPr/>
        </p:nvGrpSpPr>
        <p:grpSpPr>
          <a:xfrm rot="-5400000">
            <a:off x="16294905" y="345851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227243" y="2357332"/>
            <a:ext cx="10403395" cy="5913157"/>
          </a:xfrm>
          <a:prstGeom prst="rect">
            <a:avLst/>
          </a:prstGeom>
          <a:noFill/>
        </p:spPr>
        <p:txBody>
          <a:bodyPr wrap="square">
            <a:spAutoFit/>
          </a:bodyPr>
          <a:lstStyle/>
          <a:p>
            <a:pPr algn="just">
              <a:lnSpc>
                <a:spcPct val="150000"/>
              </a:lnSpc>
              <a:spcAft>
                <a:spcPts val="10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Mrs.U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Ragavee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Assistant Professor, Department of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Labour</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Law, Saveetha School of Law, was awarded the best faculty award for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organising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legal awareness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programmes</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various educational institutions. She has managed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programmes</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and events in a well-organized and efficient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manner.Staff</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and students from all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programmes</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have expressed their gratitude for the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programmes</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she has conducted on September 7, 2023 at Bala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Siksha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Mandir International School in Puducherry. </a:t>
            </a:r>
          </a:p>
        </p:txBody>
      </p:sp>
      <p:pic>
        <p:nvPicPr>
          <p:cNvPr id="5" name="image1.jpeg">
            <a:extLst>
              <a:ext uri="{FF2B5EF4-FFF2-40B4-BE49-F238E27FC236}">
                <a16:creationId xmlns:a16="http://schemas.microsoft.com/office/drawing/2014/main" id="{3268AB48-6CD0-4608-C180-580BE7D7DC13}"/>
              </a:ext>
            </a:extLst>
          </p:cNvPr>
          <p:cNvPicPr>
            <a:picLocks noChangeAspect="1"/>
          </p:cNvPicPr>
          <p:nvPr/>
        </p:nvPicPr>
        <p:blipFill>
          <a:blip r:embed="rId3" cstate="print"/>
          <a:stretch>
            <a:fillRect/>
          </a:stretch>
        </p:blipFill>
        <p:spPr>
          <a:xfrm>
            <a:off x="10726534" y="1352123"/>
            <a:ext cx="7561466" cy="5634385"/>
          </a:xfrm>
          <a:prstGeom prst="rect">
            <a:avLst/>
          </a:prstGeom>
        </p:spPr>
      </p:pic>
    </p:spTree>
    <p:extLst>
      <p:ext uri="{BB962C8B-B14F-4D97-AF65-F5344CB8AC3E}">
        <p14:creationId xmlns:p14="http://schemas.microsoft.com/office/powerpoint/2010/main" val="4045359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27243" y="69357"/>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13</a:t>
              </a:r>
              <a:endParaRPr dirty="0"/>
            </a:p>
          </p:txBody>
        </p:sp>
      </p:grpSp>
      <p:sp>
        <p:nvSpPr>
          <p:cNvPr id="256" name="Google Shape;256;p4"/>
          <p:cNvSpPr txBox="1"/>
          <p:nvPr/>
        </p:nvSpPr>
        <p:spPr>
          <a:xfrm>
            <a:off x="1906285" y="479305"/>
            <a:ext cx="9528721"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award</a:t>
            </a:r>
          </a:p>
        </p:txBody>
      </p:sp>
      <p:grpSp>
        <p:nvGrpSpPr>
          <p:cNvPr id="257" name="Google Shape;257;p4"/>
          <p:cNvGrpSpPr/>
          <p:nvPr/>
        </p:nvGrpSpPr>
        <p:grpSpPr>
          <a:xfrm rot="-5400000">
            <a:off x="16294905" y="345851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227243" y="2357332"/>
            <a:ext cx="10403395" cy="4983159"/>
          </a:xfrm>
          <a:prstGeom prst="rect">
            <a:avLst/>
          </a:prstGeom>
          <a:noFill/>
        </p:spPr>
        <p:txBody>
          <a:bodyPr wrap="square">
            <a:spAutoFit/>
          </a:bodyPr>
          <a:lstStyle/>
          <a:p>
            <a:pPr algn="just">
              <a:lnSpc>
                <a:spcPct val="150000"/>
              </a:lnSpc>
              <a:spcAft>
                <a:spcPts val="1000"/>
              </a:spcAft>
            </a:pP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Mr. Gautham Shanmugam, Assistant Professor, Department of Management Studies, Saveetha School of Law, was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honoured</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as the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Favourite</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Teacher" of students for fun learning in Saveetha School of Law on Teacher's Day celebration on 5.09.20232@ SCAD,SIMATS Thandalam</a:t>
            </a:r>
            <a:r>
              <a:rPr lang="en-US" sz="3600" dirty="0">
                <a:solidFill>
                  <a:schemeClr val="bg1"/>
                </a:solidFill>
                <a:latin typeface="Bookman Old Style" panose="02050604050505020204" pitchFamily="18" charset="0"/>
                <a:ea typeface="Times New Roman" panose="02020603050405020304" pitchFamily="18" charset="0"/>
              </a:rPr>
              <a:t>.</a:t>
            </a:r>
          </a:p>
        </p:txBody>
      </p:sp>
      <p:pic>
        <p:nvPicPr>
          <p:cNvPr id="3" name="Picture 2">
            <a:extLst>
              <a:ext uri="{FF2B5EF4-FFF2-40B4-BE49-F238E27FC236}">
                <a16:creationId xmlns:a16="http://schemas.microsoft.com/office/drawing/2014/main" id="{81C66DF9-3E87-46E0-10A5-0FA0C26050A3}"/>
              </a:ext>
            </a:extLst>
          </p:cNvPr>
          <p:cNvPicPr>
            <a:picLocks noChangeAspect="1"/>
          </p:cNvPicPr>
          <p:nvPr/>
        </p:nvPicPr>
        <p:blipFill>
          <a:blip r:embed="rId3"/>
          <a:stretch>
            <a:fillRect/>
          </a:stretch>
        </p:blipFill>
        <p:spPr>
          <a:xfrm>
            <a:off x="10647382" y="956741"/>
            <a:ext cx="7413376" cy="6313518"/>
          </a:xfrm>
          <a:prstGeom prst="rect">
            <a:avLst/>
          </a:prstGeom>
        </p:spPr>
      </p:pic>
    </p:spTree>
    <p:extLst>
      <p:ext uri="{BB962C8B-B14F-4D97-AF65-F5344CB8AC3E}">
        <p14:creationId xmlns:p14="http://schemas.microsoft.com/office/powerpoint/2010/main" val="138518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38009" y="188723"/>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14</a:t>
              </a:r>
              <a:endParaRPr dirty="0"/>
            </a:p>
          </p:txBody>
        </p:sp>
      </p:grpSp>
      <p:sp>
        <p:nvSpPr>
          <p:cNvPr id="256" name="Google Shape;256;p4"/>
          <p:cNvSpPr txBox="1"/>
          <p:nvPr/>
        </p:nvSpPr>
        <p:spPr>
          <a:xfrm>
            <a:off x="2428656" y="474948"/>
            <a:ext cx="9017119"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Award </a:t>
            </a:r>
            <a:endParaRPr lang="en-US" sz="4800" dirty="0">
              <a:latin typeface="Algerian" panose="04020705040A02060702" pitchFamily="82" charset="0"/>
            </a:endParaRPr>
          </a:p>
        </p:txBody>
      </p:sp>
      <p:grpSp>
        <p:nvGrpSpPr>
          <p:cNvPr id="257" name="Google Shape;257;p4"/>
          <p:cNvGrpSpPr/>
          <p:nvPr/>
        </p:nvGrpSpPr>
        <p:grpSpPr>
          <a:xfrm rot="-5400000">
            <a:off x="16294904"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195800" y="1954302"/>
            <a:ext cx="10403395" cy="4598375"/>
          </a:xfrm>
          <a:prstGeom prst="rect">
            <a:avLst/>
          </a:prstGeom>
          <a:noFill/>
        </p:spPr>
        <p:txBody>
          <a:bodyPr wrap="square">
            <a:spAutoFit/>
          </a:bodyPr>
          <a:lstStyle/>
          <a:p>
            <a:pPr algn="just">
              <a:lnSpc>
                <a:spcPct val="150000"/>
              </a:lnSpc>
              <a:spcAft>
                <a:spcPts val="800"/>
              </a:spcAft>
            </a:pP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Saveetha School of Law Faculties won first place in Group Dance in the SPANDAN Cultural Events on the occasion of Teachers Day Celebration at Saveetha College of Architecture and Design, SIMATS on 05/09/2023.</a:t>
            </a:r>
            <a:endParaRPr lang="en-IN"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B7B35D1-C54F-EF9D-D7A8-E795D25E6AD2}"/>
              </a:ext>
            </a:extLst>
          </p:cNvPr>
          <p:cNvPicPr>
            <a:picLocks noChangeAspect="1"/>
          </p:cNvPicPr>
          <p:nvPr/>
        </p:nvPicPr>
        <p:blipFill>
          <a:blip r:embed="rId3"/>
          <a:stretch>
            <a:fillRect/>
          </a:stretch>
        </p:blipFill>
        <p:spPr>
          <a:xfrm>
            <a:off x="11146917" y="474948"/>
            <a:ext cx="6316623" cy="4291924"/>
          </a:xfrm>
          <a:prstGeom prst="rect">
            <a:avLst/>
          </a:prstGeom>
        </p:spPr>
      </p:pic>
      <p:pic>
        <p:nvPicPr>
          <p:cNvPr id="8" name="Picture 7">
            <a:extLst>
              <a:ext uri="{FF2B5EF4-FFF2-40B4-BE49-F238E27FC236}">
                <a16:creationId xmlns:a16="http://schemas.microsoft.com/office/drawing/2014/main" id="{8B87D0E5-A1EF-75BA-D515-DA2B8F0B3AF8}"/>
              </a:ext>
            </a:extLst>
          </p:cNvPr>
          <p:cNvPicPr>
            <a:picLocks noChangeAspect="1"/>
          </p:cNvPicPr>
          <p:nvPr/>
        </p:nvPicPr>
        <p:blipFill>
          <a:blip r:embed="rId4"/>
          <a:stretch>
            <a:fillRect/>
          </a:stretch>
        </p:blipFill>
        <p:spPr>
          <a:xfrm>
            <a:off x="11146916" y="4911676"/>
            <a:ext cx="6430181" cy="5071773"/>
          </a:xfrm>
          <a:prstGeom prst="rect">
            <a:avLst/>
          </a:prstGeom>
        </p:spPr>
      </p:pic>
    </p:spTree>
    <p:extLst>
      <p:ext uri="{BB962C8B-B14F-4D97-AF65-F5344CB8AC3E}">
        <p14:creationId xmlns:p14="http://schemas.microsoft.com/office/powerpoint/2010/main" val="1755836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38009" y="188723"/>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15</a:t>
              </a:r>
              <a:endParaRPr dirty="0"/>
            </a:p>
          </p:txBody>
        </p:sp>
      </p:grpSp>
      <p:sp>
        <p:nvSpPr>
          <p:cNvPr id="256" name="Google Shape;256;p4"/>
          <p:cNvSpPr txBox="1"/>
          <p:nvPr/>
        </p:nvSpPr>
        <p:spPr>
          <a:xfrm>
            <a:off x="2428656" y="386457"/>
            <a:ext cx="9017119"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Award </a:t>
            </a:r>
            <a:endParaRPr lang="en-US" sz="4800" dirty="0">
              <a:latin typeface="Algerian" panose="04020705040A02060702" pitchFamily="82" charset="0"/>
            </a:endParaRPr>
          </a:p>
        </p:txBody>
      </p:sp>
      <p:grpSp>
        <p:nvGrpSpPr>
          <p:cNvPr id="257" name="Google Shape;257;p4"/>
          <p:cNvGrpSpPr/>
          <p:nvPr/>
        </p:nvGrpSpPr>
        <p:grpSpPr>
          <a:xfrm rot="-5400000">
            <a:off x="16294904"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195800" y="1878102"/>
            <a:ext cx="10403395" cy="4033348"/>
          </a:xfrm>
          <a:prstGeom prst="rect">
            <a:avLst/>
          </a:prstGeom>
          <a:noFill/>
        </p:spPr>
        <p:txBody>
          <a:bodyPr wrap="square">
            <a:spAutoFit/>
          </a:bodyPr>
          <a:lstStyle/>
          <a:p>
            <a:pPr algn="just">
              <a:lnSpc>
                <a:spcPct val="150000"/>
              </a:lnSpc>
              <a:spcAft>
                <a:spcPts val="800"/>
              </a:spcAft>
            </a:pP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Saveetha School of Law, Volleyball Men Team Secured Runners in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Dhyan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Chand Trophy Sports Tournament on 01/09/2023 at Saveetha School of Law.</a:t>
            </a:r>
            <a:endParaRPr lang="en-IN" sz="4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8EEB20F-04B4-E95B-D606-DD1BE32FFA7A}"/>
              </a:ext>
            </a:extLst>
          </p:cNvPr>
          <p:cNvPicPr>
            <a:picLocks noChangeAspect="1"/>
          </p:cNvPicPr>
          <p:nvPr/>
        </p:nvPicPr>
        <p:blipFill>
          <a:blip r:embed="rId3"/>
          <a:stretch>
            <a:fillRect/>
          </a:stretch>
        </p:blipFill>
        <p:spPr>
          <a:xfrm>
            <a:off x="10740553" y="-17714"/>
            <a:ext cx="7431473" cy="10304714"/>
          </a:xfrm>
          <a:prstGeom prst="rect">
            <a:avLst/>
          </a:prstGeom>
        </p:spPr>
      </p:pic>
    </p:spTree>
    <p:extLst>
      <p:ext uri="{BB962C8B-B14F-4D97-AF65-F5344CB8AC3E}">
        <p14:creationId xmlns:p14="http://schemas.microsoft.com/office/powerpoint/2010/main" val="575742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52"/>
        <p:cNvGrpSpPr/>
        <p:nvPr/>
      </p:nvGrpSpPr>
      <p:grpSpPr>
        <a:xfrm>
          <a:off x="0" y="0"/>
          <a:ext cx="0" cy="0"/>
          <a:chOff x="0" y="0"/>
          <a:chExt cx="0" cy="0"/>
        </a:xfrm>
      </p:grpSpPr>
      <p:grpSp>
        <p:nvGrpSpPr>
          <p:cNvPr id="556" name="Google Shape;556;g2390034576e_0_116"/>
          <p:cNvGrpSpPr/>
          <p:nvPr/>
        </p:nvGrpSpPr>
        <p:grpSpPr>
          <a:xfrm>
            <a:off x="11346679" y="1409700"/>
            <a:ext cx="1690659" cy="241744"/>
            <a:chOff x="0" y="0"/>
            <a:chExt cx="2254210" cy="322325"/>
          </a:xfrm>
        </p:grpSpPr>
        <p:grpSp>
          <p:nvGrpSpPr>
            <p:cNvPr id="557" name="Google Shape;557;g2390034576e_0_116"/>
            <p:cNvGrpSpPr/>
            <p:nvPr/>
          </p:nvGrpSpPr>
          <p:grpSpPr>
            <a:xfrm>
              <a:off x="642903" y="0"/>
              <a:ext cx="322275" cy="322325"/>
              <a:chOff x="0" y="0"/>
              <a:chExt cx="812800" cy="812925"/>
            </a:xfrm>
          </p:grpSpPr>
          <p:sp>
            <p:nvSpPr>
              <p:cNvPr id="558" name="Google Shape;558;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49410"/>
                </a:srgbClr>
              </a:solidFill>
              <a:ln>
                <a:noFill/>
              </a:ln>
            </p:spPr>
            <p:txBody>
              <a:bodyPr/>
              <a:lstStyle/>
              <a:p>
                <a:endParaRPr lang="en-IN"/>
              </a:p>
            </p:txBody>
          </p:sp>
          <p:sp>
            <p:nvSpPr>
              <p:cNvPr id="559" name="Google Shape;559;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560" name="Google Shape;560;g2390034576e_0_116"/>
            <p:cNvGrpSpPr/>
            <p:nvPr/>
          </p:nvGrpSpPr>
          <p:grpSpPr>
            <a:xfrm>
              <a:off x="1287419" y="0"/>
              <a:ext cx="322275" cy="322325"/>
              <a:chOff x="0" y="0"/>
              <a:chExt cx="812800" cy="812925"/>
            </a:xfrm>
          </p:grpSpPr>
          <p:sp>
            <p:nvSpPr>
              <p:cNvPr id="561" name="Google Shape;561;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49410"/>
                </a:srgbClr>
              </a:solidFill>
              <a:ln>
                <a:noFill/>
              </a:ln>
            </p:spPr>
            <p:txBody>
              <a:bodyPr/>
              <a:lstStyle/>
              <a:p>
                <a:endParaRPr lang="en-IN"/>
              </a:p>
            </p:txBody>
          </p:sp>
          <p:sp>
            <p:nvSpPr>
              <p:cNvPr id="562" name="Google Shape;562;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563" name="Google Shape;563;g2390034576e_0_116"/>
            <p:cNvGrpSpPr/>
            <p:nvPr/>
          </p:nvGrpSpPr>
          <p:grpSpPr>
            <a:xfrm>
              <a:off x="1931935" y="0"/>
              <a:ext cx="322275" cy="322325"/>
              <a:chOff x="0" y="0"/>
              <a:chExt cx="812800" cy="812925"/>
            </a:xfrm>
          </p:grpSpPr>
          <p:sp>
            <p:nvSpPr>
              <p:cNvPr id="564" name="Google Shape;564;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49410"/>
                </a:srgbClr>
              </a:solidFill>
              <a:ln>
                <a:noFill/>
              </a:ln>
            </p:spPr>
            <p:txBody>
              <a:bodyPr/>
              <a:lstStyle/>
              <a:p>
                <a:endParaRPr lang="en-IN"/>
              </a:p>
            </p:txBody>
          </p:sp>
          <p:sp>
            <p:nvSpPr>
              <p:cNvPr id="565" name="Google Shape;565;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566" name="Google Shape;566;g2390034576e_0_116"/>
            <p:cNvGrpSpPr/>
            <p:nvPr/>
          </p:nvGrpSpPr>
          <p:grpSpPr>
            <a:xfrm>
              <a:off x="0" y="0"/>
              <a:ext cx="322275" cy="322325"/>
              <a:chOff x="0" y="0"/>
              <a:chExt cx="812800" cy="812925"/>
            </a:xfrm>
          </p:grpSpPr>
          <p:sp>
            <p:nvSpPr>
              <p:cNvPr id="567" name="Google Shape;567;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49410"/>
                </a:srgbClr>
              </a:solidFill>
              <a:ln>
                <a:noFill/>
              </a:ln>
            </p:spPr>
            <p:txBody>
              <a:bodyPr/>
              <a:lstStyle/>
              <a:p>
                <a:endParaRPr lang="en-IN"/>
              </a:p>
            </p:txBody>
          </p:sp>
          <p:sp>
            <p:nvSpPr>
              <p:cNvPr id="568" name="Google Shape;568;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grpSp>
        <p:nvGrpSpPr>
          <p:cNvPr id="569" name="Google Shape;569;g2390034576e_0_116"/>
          <p:cNvGrpSpPr/>
          <p:nvPr/>
        </p:nvGrpSpPr>
        <p:grpSpPr>
          <a:xfrm>
            <a:off x="2232703" y="8541573"/>
            <a:ext cx="1690659" cy="241744"/>
            <a:chOff x="0" y="0"/>
            <a:chExt cx="2254210" cy="322325"/>
          </a:xfrm>
        </p:grpSpPr>
        <p:grpSp>
          <p:nvGrpSpPr>
            <p:cNvPr id="570" name="Google Shape;570;g2390034576e_0_116"/>
            <p:cNvGrpSpPr/>
            <p:nvPr/>
          </p:nvGrpSpPr>
          <p:grpSpPr>
            <a:xfrm>
              <a:off x="642903" y="0"/>
              <a:ext cx="322275" cy="322325"/>
              <a:chOff x="0" y="0"/>
              <a:chExt cx="812800" cy="812925"/>
            </a:xfrm>
          </p:grpSpPr>
          <p:sp>
            <p:nvSpPr>
              <p:cNvPr id="571" name="Google Shape;571;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49410"/>
                </a:srgbClr>
              </a:solidFill>
              <a:ln>
                <a:noFill/>
              </a:ln>
            </p:spPr>
            <p:txBody>
              <a:bodyPr/>
              <a:lstStyle/>
              <a:p>
                <a:endParaRPr lang="en-IN"/>
              </a:p>
            </p:txBody>
          </p:sp>
          <p:sp>
            <p:nvSpPr>
              <p:cNvPr id="572" name="Google Shape;572;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573" name="Google Shape;573;g2390034576e_0_116"/>
            <p:cNvGrpSpPr/>
            <p:nvPr/>
          </p:nvGrpSpPr>
          <p:grpSpPr>
            <a:xfrm>
              <a:off x="1287419" y="0"/>
              <a:ext cx="322275" cy="322325"/>
              <a:chOff x="0" y="0"/>
              <a:chExt cx="812800" cy="812925"/>
            </a:xfrm>
          </p:grpSpPr>
          <p:sp>
            <p:nvSpPr>
              <p:cNvPr id="574" name="Google Shape;574;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49410"/>
                </a:srgbClr>
              </a:solidFill>
              <a:ln>
                <a:noFill/>
              </a:ln>
            </p:spPr>
            <p:txBody>
              <a:bodyPr/>
              <a:lstStyle/>
              <a:p>
                <a:endParaRPr lang="en-IN"/>
              </a:p>
            </p:txBody>
          </p:sp>
          <p:sp>
            <p:nvSpPr>
              <p:cNvPr id="575" name="Google Shape;575;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576" name="Google Shape;576;g2390034576e_0_116"/>
            <p:cNvGrpSpPr/>
            <p:nvPr/>
          </p:nvGrpSpPr>
          <p:grpSpPr>
            <a:xfrm>
              <a:off x="1931935" y="0"/>
              <a:ext cx="322275" cy="322325"/>
              <a:chOff x="0" y="0"/>
              <a:chExt cx="812800" cy="812925"/>
            </a:xfrm>
          </p:grpSpPr>
          <p:sp>
            <p:nvSpPr>
              <p:cNvPr id="577" name="Google Shape;577;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49410"/>
                </a:srgbClr>
              </a:solidFill>
              <a:ln>
                <a:noFill/>
              </a:ln>
            </p:spPr>
            <p:txBody>
              <a:bodyPr/>
              <a:lstStyle/>
              <a:p>
                <a:endParaRPr lang="en-IN"/>
              </a:p>
            </p:txBody>
          </p:sp>
          <p:sp>
            <p:nvSpPr>
              <p:cNvPr id="578" name="Google Shape;578;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579" name="Google Shape;579;g2390034576e_0_116"/>
            <p:cNvGrpSpPr/>
            <p:nvPr/>
          </p:nvGrpSpPr>
          <p:grpSpPr>
            <a:xfrm>
              <a:off x="0" y="0"/>
              <a:ext cx="322275" cy="322325"/>
              <a:chOff x="0" y="0"/>
              <a:chExt cx="812800" cy="812925"/>
            </a:xfrm>
          </p:grpSpPr>
          <p:sp>
            <p:nvSpPr>
              <p:cNvPr id="580" name="Google Shape;580;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alpha val="49410"/>
                </a:srgbClr>
              </a:solidFill>
              <a:ln>
                <a:noFill/>
              </a:ln>
            </p:spPr>
            <p:txBody>
              <a:bodyPr/>
              <a:lstStyle/>
              <a:p>
                <a:endParaRPr lang="en-IN"/>
              </a:p>
            </p:txBody>
          </p:sp>
          <p:sp>
            <p:nvSpPr>
              <p:cNvPr id="581" name="Google Shape;581;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grpSp>
        <p:nvGrpSpPr>
          <p:cNvPr id="582" name="Google Shape;582;g2390034576e_0_116"/>
          <p:cNvGrpSpPr/>
          <p:nvPr/>
        </p:nvGrpSpPr>
        <p:grpSpPr>
          <a:xfrm rot="-5400000">
            <a:off x="-2825520" y="217846"/>
            <a:ext cx="7476968" cy="241744"/>
            <a:chOff x="0" y="0"/>
            <a:chExt cx="9969290" cy="322325"/>
          </a:xfrm>
        </p:grpSpPr>
        <p:grpSp>
          <p:nvGrpSpPr>
            <p:cNvPr id="583" name="Google Shape;583;g2390034576e_0_116"/>
            <p:cNvGrpSpPr/>
            <p:nvPr/>
          </p:nvGrpSpPr>
          <p:grpSpPr>
            <a:xfrm>
              <a:off x="642903" y="0"/>
              <a:ext cx="322275" cy="322325"/>
              <a:chOff x="0" y="0"/>
              <a:chExt cx="812800" cy="812925"/>
            </a:xfrm>
          </p:grpSpPr>
          <p:sp>
            <p:nvSpPr>
              <p:cNvPr id="584" name="Google Shape;584;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585" name="Google Shape;585;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586" name="Google Shape;586;g2390034576e_0_116"/>
            <p:cNvGrpSpPr/>
            <p:nvPr/>
          </p:nvGrpSpPr>
          <p:grpSpPr>
            <a:xfrm>
              <a:off x="5786289" y="0"/>
              <a:ext cx="322275" cy="322325"/>
              <a:chOff x="0" y="0"/>
              <a:chExt cx="812800" cy="812925"/>
            </a:xfrm>
          </p:grpSpPr>
          <p:sp>
            <p:nvSpPr>
              <p:cNvPr id="587" name="Google Shape;587;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588" name="Google Shape;588;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589" name="Google Shape;589;g2390034576e_0_116"/>
            <p:cNvGrpSpPr/>
            <p:nvPr/>
          </p:nvGrpSpPr>
          <p:grpSpPr>
            <a:xfrm>
              <a:off x="3214596" y="0"/>
              <a:ext cx="322275" cy="322325"/>
              <a:chOff x="0" y="0"/>
              <a:chExt cx="812800" cy="812925"/>
            </a:xfrm>
          </p:grpSpPr>
          <p:sp>
            <p:nvSpPr>
              <p:cNvPr id="590" name="Google Shape;590;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591" name="Google Shape;591;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592" name="Google Shape;592;g2390034576e_0_116"/>
            <p:cNvGrpSpPr/>
            <p:nvPr/>
          </p:nvGrpSpPr>
          <p:grpSpPr>
            <a:xfrm>
              <a:off x="8357982" y="0"/>
              <a:ext cx="322275" cy="322325"/>
              <a:chOff x="0" y="0"/>
              <a:chExt cx="812800" cy="812925"/>
            </a:xfrm>
          </p:grpSpPr>
          <p:sp>
            <p:nvSpPr>
              <p:cNvPr id="593" name="Google Shape;593;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594" name="Google Shape;594;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595" name="Google Shape;595;g2390034576e_0_116"/>
            <p:cNvGrpSpPr/>
            <p:nvPr/>
          </p:nvGrpSpPr>
          <p:grpSpPr>
            <a:xfrm>
              <a:off x="1287419" y="0"/>
              <a:ext cx="322275" cy="322325"/>
              <a:chOff x="0" y="0"/>
              <a:chExt cx="812800" cy="812925"/>
            </a:xfrm>
          </p:grpSpPr>
          <p:sp>
            <p:nvSpPr>
              <p:cNvPr id="596" name="Google Shape;596;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597" name="Google Shape;597;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598" name="Google Shape;598;g2390034576e_0_116"/>
            <p:cNvGrpSpPr/>
            <p:nvPr/>
          </p:nvGrpSpPr>
          <p:grpSpPr>
            <a:xfrm>
              <a:off x="6430805" y="0"/>
              <a:ext cx="322275" cy="322325"/>
              <a:chOff x="0" y="0"/>
              <a:chExt cx="812800" cy="812925"/>
            </a:xfrm>
          </p:grpSpPr>
          <p:sp>
            <p:nvSpPr>
              <p:cNvPr id="599" name="Google Shape;599;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00" name="Google Shape;600;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01" name="Google Shape;601;g2390034576e_0_116"/>
            <p:cNvGrpSpPr/>
            <p:nvPr/>
          </p:nvGrpSpPr>
          <p:grpSpPr>
            <a:xfrm>
              <a:off x="3859112" y="0"/>
              <a:ext cx="322275" cy="322325"/>
              <a:chOff x="0" y="0"/>
              <a:chExt cx="812800" cy="812925"/>
            </a:xfrm>
          </p:grpSpPr>
          <p:sp>
            <p:nvSpPr>
              <p:cNvPr id="602" name="Google Shape;602;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03" name="Google Shape;603;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04" name="Google Shape;604;g2390034576e_0_116"/>
            <p:cNvGrpSpPr/>
            <p:nvPr/>
          </p:nvGrpSpPr>
          <p:grpSpPr>
            <a:xfrm>
              <a:off x="9002499" y="0"/>
              <a:ext cx="322275" cy="322325"/>
              <a:chOff x="0" y="0"/>
              <a:chExt cx="812800" cy="812925"/>
            </a:xfrm>
          </p:grpSpPr>
          <p:sp>
            <p:nvSpPr>
              <p:cNvPr id="605" name="Google Shape;605;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06" name="Google Shape;606;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07" name="Google Shape;607;g2390034576e_0_116"/>
            <p:cNvGrpSpPr/>
            <p:nvPr/>
          </p:nvGrpSpPr>
          <p:grpSpPr>
            <a:xfrm>
              <a:off x="1931935" y="0"/>
              <a:ext cx="322275" cy="322325"/>
              <a:chOff x="0" y="0"/>
              <a:chExt cx="812800" cy="812925"/>
            </a:xfrm>
          </p:grpSpPr>
          <p:sp>
            <p:nvSpPr>
              <p:cNvPr id="608" name="Google Shape;608;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09" name="Google Shape;609;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10" name="Google Shape;610;g2390034576e_0_116"/>
            <p:cNvGrpSpPr/>
            <p:nvPr/>
          </p:nvGrpSpPr>
          <p:grpSpPr>
            <a:xfrm>
              <a:off x="7075322" y="0"/>
              <a:ext cx="322275" cy="322325"/>
              <a:chOff x="0" y="0"/>
              <a:chExt cx="812800" cy="812925"/>
            </a:xfrm>
          </p:grpSpPr>
          <p:sp>
            <p:nvSpPr>
              <p:cNvPr id="611" name="Google Shape;611;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12" name="Google Shape;612;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13" name="Google Shape;613;g2390034576e_0_116"/>
            <p:cNvGrpSpPr/>
            <p:nvPr/>
          </p:nvGrpSpPr>
          <p:grpSpPr>
            <a:xfrm>
              <a:off x="4503628" y="0"/>
              <a:ext cx="322275" cy="322325"/>
              <a:chOff x="0" y="0"/>
              <a:chExt cx="812800" cy="812925"/>
            </a:xfrm>
          </p:grpSpPr>
          <p:sp>
            <p:nvSpPr>
              <p:cNvPr id="614" name="Google Shape;614;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15" name="Google Shape;615;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16" name="Google Shape;616;g2390034576e_0_116"/>
            <p:cNvGrpSpPr/>
            <p:nvPr/>
          </p:nvGrpSpPr>
          <p:grpSpPr>
            <a:xfrm>
              <a:off x="9647015" y="0"/>
              <a:ext cx="322275" cy="322325"/>
              <a:chOff x="0" y="0"/>
              <a:chExt cx="812800" cy="812925"/>
            </a:xfrm>
          </p:grpSpPr>
          <p:sp>
            <p:nvSpPr>
              <p:cNvPr id="617" name="Google Shape;617;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18" name="Google Shape;618;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19" name="Google Shape;619;g2390034576e_0_116"/>
            <p:cNvGrpSpPr/>
            <p:nvPr/>
          </p:nvGrpSpPr>
          <p:grpSpPr>
            <a:xfrm>
              <a:off x="0" y="0"/>
              <a:ext cx="322275" cy="322325"/>
              <a:chOff x="0" y="0"/>
              <a:chExt cx="812800" cy="812925"/>
            </a:xfrm>
          </p:grpSpPr>
          <p:sp>
            <p:nvSpPr>
              <p:cNvPr id="620" name="Google Shape;620;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21" name="Google Shape;621;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22" name="Google Shape;622;g2390034576e_0_116"/>
            <p:cNvGrpSpPr/>
            <p:nvPr/>
          </p:nvGrpSpPr>
          <p:grpSpPr>
            <a:xfrm>
              <a:off x="5143387" y="0"/>
              <a:ext cx="322275" cy="322325"/>
              <a:chOff x="0" y="0"/>
              <a:chExt cx="812800" cy="812925"/>
            </a:xfrm>
          </p:grpSpPr>
          <p:sp>
            <p:nvSpPr>
              <p:cNvPr id="623" name="Google Shape;623;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24" name="Google Shape;624;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25" name="Google Shape;625;g2390034576e_0_116"/>
            <p:cNvGrpSpPr/>
            <p:nvPr/>
          </p:nvGrpSpPr>
          <p:grpSpPr>
            <a:xfrm>
              <a:off x="2571693" y="0"/>
              <a:ext cx="322275" cy="322325"/>
              <a:chOff x="0" y="0"/>
              <a:chExt cx="812800" cy="812925"/>
            </a:xfrm>
          </p:grpSpPr>
          <p:sp>
            <p:nvSpPr>
              <p:cNvPr id="626" name="Google Shape;626;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27" name="Google Shape;627;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28" name="Google Shape;628;g2390034576e_0_116"/>
            <p:cNvGrpSpPr/>
            <p:nvPr/>
          </p:nvGrpSpPr>
          <p:grpSpPr>
            <a:xfrm>
              <a:off x="7715080" y="0"/>
              <a:ext cx="322275" cy="322325"/>
              <a:chOff x="0" y="0"/>
              <a:chExt cx="812800" cy="812925"/>
            </a:xfrm>
          </p:grpSpPr>
          <p:sp>
            <p:nvSpPr>
              <p:cNvPr id="629" name="Google Shape;629;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30" name="Google Shape;630;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grpSp>
        <p:nvGrpSpPr>
          <p:cNvPr id="631" name="Google Shape;631;g2390034576e_0_116"/>
          <p:cNvGrpSpPr/>
          <p:nvPr/>
        </p:nvGrpSpPr>
        <p:grpSpPr>
          <a:xfrm rot="-5400000">
            <a:off x="15982780" y="9827399"/>
            <a:ext cx="7476968" cy="241744"/>
            <a:chOff x="0" y="0"/>
            <a:chExt cx="9969290" cy="322325"/>
          </a:xfrm>
        </p:grpSpPr>
        <p:grpSp>
          <p:nvGrpSpPr>
            <p:cNvPr id="632" name="Google Shape;632;g2390034576e_0_116"/>
            <p:cNvGrpSpPr/>
            <p:nvPr/>
          </p:nvGrpSpPr>
          <p:grpSpPr>
            <a:xfrm>
              <a:off x="642903" y="0"/>
              <a:ext cx="322275" cy="322325"/>
              <a:chOff x="0" y="0"/>
              <a:chExt cx="812800" cy="812925"/>
            </a:xfrm>
          </p:grpSpPr>
          <p:sp>
            <p:nvSpPr>
              <p:cNvPr id="633" name="Google Shape;633;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34" name="Google Shape;634;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35" name="Google Shape;635;g2390034576e_0_116"/>
            <p:cNvGrpSpPr/>
            <p:nvPr/>
          </p:nvGrpSpPr>
          <p:grpSpPr>
            <a:xfrm>
              <a:off x="5786289" y="0"/>
              <a:ext cx="322275" cy="322325"/>
              <a:chOff x="0" y="0"/>
              <a:chExt cx="812800" cy="812925"/>
            </a:xfrm>
          </p:grpSpPr>
          <p:sp>
            <p:nvSpPr>
              <p:cNvPr id="636" name="Google Shape;636;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37" name="Google Shape;637;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38" name="Google Shape;638;g2390034576e_0_116"/>
            <p:cNvGrpSpPr/>
            <p:nvPr/>
          </p:nvGrpSpPr>
          <p:grpSpPr>
            <a:xfrm>
              <a:off x="3214596" y="0"/>
              <a:ext cx="322275" cy="322325"/>
              <a:chOff x="0" y="0"/>
              <a:chExt cx="812800" cy="812925"/>
            </a:xfrm>
          </p:grpSpPr>
          <p:sp>
            <p:nvSpPr>
              <p:cNvPr id="639" name="Google Shape;639;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40" name="Google Shape;640;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41" name="Google Shape;641;g2390034576e_0_116"/>
            <p:cNvGrpSpPr/>
            <p:nvPr/>
          </p:nvGrpSpPr>
          <p:grpSpPr>
            <a:xfrm>
              <a:off x="8357982" y="0"/>
              <a:ext cx="322275" cy="322325"/>
              <a:chOff x="0" y="0"/>
              <a:chExt cx="812800" cy="812925"/>
            </a:xfrm>
          </p:grpSpPr>
          <p:sp>
            <p:nvSpPr>
              <p:cNvPr id="642" name="Google Shape;642;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43" name="Google Shape;643;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44" name="Google Shape;644;g2390034576e_0_116"/>
            <p:cNvGrpSpPr/>
            <p:nvPr/>
          </p:nvGrpSpPr>
          <p:grpSpPr>
            <a:xfrm>
              <a:off x="1287419" y="0"/>
              <a:ext cx="322275" cy="322325"/>
              <a:chOff x="0" y="0"/>
              <a:chExt cx="812800" cy="812925"/>
            </a:xfrm>
          </p:grpSpPr>
          <p:sp>
            <p:nvSpPr>
              <p:cNvPr id="645" name="Google Shape;645;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46" name="Google Shape;646;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47" name="Google Shape;647;g2390034576e_0_116"/>
            <p:cNvGrpSpPr/>
            <p:nvPr/>
          </p:nvGrpSpPr>
          <p:grpSpPr>
            <a:xfrm>
              <a:off x="6430805" y="0"/>
              <a:ext cx="322275" cy="322325"/>
              <a:chOff x="0" y="0"/>
              <a:chExt cx="812800" cy="812925"/>
            </a:xfrm>
          </p:grpSpPr>
          <p:sp>
            <p:nvSpPr>
              <p:cNvPr id="648" name="Google Shape;648;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49" name="Google Shape;649;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50" name="Google Shape;650;g2390034576e_0_116"/>
            <p:cNvGrpSpPr/>
            <p:nvPr/>
          </p:nvGrpSpPr>
          <p:grpSpPr>
            <a:xfrm>
              <a:off x="3859112" y="0"/>
              <a:ext cx="322275" cy="322325"/>
              <a:chOff x="0" y="0"/>
              <a:chExt cx="812800" cy="812925"/>
            </a:xfrm>
          </p:grpSpPr>
          <p:sp>
            <p:nvSpPr>
              <p:cNvPr id="651" name="Google Shape;651;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52" name="Google Shape;652;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53" name="Google Shape;653;g2390034576e_0_116"/>
            <p:cNvGrpSpPr/>
            <p:nvPr/>
          </p:nvGrpSpPr>
          <p:grpSpPr>
            <a:xfrm>
              <a:off x="9002499" y="0"/>
              <a:ext cx="322275" cy="322325"/>
              <a:chOff x="0" y="0"/>
              <a:chExt cx="812800" cy="812925"/>
            </a:xfrm>
          </p:grpSpPr>
          <p:sp>
            <p:nvSpPr>
              <p:cNvPr id="654" name="Google Shape;654;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55" name="Google Shape;655;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56" name="Google Shape;656;g2390034576e_0_116"/>
            <p:cNvGrpSpPr/>
            <p:nvPr/>
          </p:nvGrpSpPr>
          <p:grpSpPr>
            <a:xfrm>
              <a:off x="1931935" y="0"/>
              <a:ext cx="322275" cy="322325"/>
              <a:chOff x="0" y="0"/>
              <a:chExt cx="812800" cy="812925"/>
            </a:xfrm>
          </p:grpSpPr>
          <p:sp>
            <p:nvSpPr>
              <p:cNvPr id="657" name="Google Shape;657;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58" name="Google Shape;658;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59" name="Google Shape;659;g2390034576e_0_116"/>
            <p:cNvGrpSpPr/>
            <p:nvPr/>
          </p:nvGrpSpPr>
          <p:grpSpPr>
            <a:xfrm>
              <a:off x="7075322" y="0"/>
              <a:ext cx="322275" cy="322325"/>
              <a:chOff x="0" y="0"/>
              <a:chExt cx="812800" cy="812925"/>
            </a:xfrm>
          </p:grpSpPr>
          <p:sp>
            <p:nvSpPr>
              <p:cNvPr id="660" name="Google Shape;660;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61" name="Google Shape;661;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62" name="Google Shape;662;g2390034576e_0_116"/>
            <p:cNvGrpSpPr/>
            <p:nvPr/>
          </p:nvGrpSpPr>
          <p:grpSpPr>
            <a:xfrm>
              <a:off x="4503628" y="0"/>
              <a:ext cx="322275" cy="322325"/>
              <a:chOff x="0" y="0"/>
              <a:chExt cx="812800" cy="812925"/>
            </a:xfrm>
          </p:grpSpPr>
          <p:sp>
            <p:nvSpPr>
              <p:cNvPr id="663" name="Google Shape;663;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64" name="Google Shape;664;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65" name="Google Shape;665;g2390034576e_0_116"/>
            <p:cNvGrpSpPr/>
            <p:nvPr/>
          </p:nvGrpSpPr>
          <p:grpSpPr>
            <a:xfrm>
              <a:off x="9647015" y="0"/>
              <a:ext cx="322275" cy="322325"/>
              <a:chOff x="0" y="0"/>
              <a:chExt cx="812800" cy="812925"/>
            </a:xfrm>
          </p:grpSpPr>
          <p:sp>
            <p:nvSpPr>
              <p:cNvPr id="666" name="Google Shape;666;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67" name="Google Shape;667;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68" name="Google Shape;668;g2390034576e_0_116"/>
            <p:cNvGrpSpPr/>
            <p:nvPr/>
          </p:nvGrpSpPr>
          <p:grpSpPr>
            <a:xfrm>
              <a:off x="0" y="0"/>
              <a:ext cx="322275" cy="322325"/>
              <a:chOff x="0" y="0"/>
              <a:chExt cx="812800" cy="812925"/>
            </a:xfrm>
          </p:grpSpPr>
          <p:sp>
            <p:nvSpPr>
              <p:cNvPr id="669" name="Google Shape;669;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70" name="Google Shape;670;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71" name="Google Shape;671;g2390034576e_0_116"/>
            <p:cNvGrpSpPr/>
            <p:nvPr/>
          </p:nvGrpSpPr>
          <p:grpSpPr>
            <a:xfrm>
              <a:off x="5143387" y="0"/>
              <a:ext cx="322275" cy="322325"/>
              <a:chOff x="0" y="0"/>
              <a:chExt cx="812800" cy="812925"/>
            </a:xfrm>
          </p:grpSpPr>
          <p:sp>
            <p:nvSpPr>
              <p:cNvPr id="672" name="Google Shape;672;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73" name="Google Shape;673;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74" name="Google Shape;674;g2390034576e_0_116"/>
            <p:cNvGrpSpPr/>
            <p:nvPr/>
          </p:nvGrpSpPr>
          <p:grpSpPr>
            <a:xfrm>
              <a:off x="2571693" y="0"/>
              <a:ext cx="322275" cy="322325"/>
              <a:chOff x="0" y="0"/>
              <a:chExt cx="812800" cy="812925"/>
            </a:xfrm>
          </p:grpSpPr>
          <p:sp>
            <p:nvSpPr>
              <p:cNvPr id="675" name="Google Shape;675;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76" name="Google Shape;676;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77" name="Google Shape;677;g2390034576e_0_116"/>
            <p:cNvGrpSpPr/>
            <p:nvPr/>
          </p:nvGrpSpPr>
          <p:grpSpPr>
            <a:xfrm>
              <a:off x="7715080" y="0"/>
              <a:ext cx="322275" cy="322325"/>
              <a:chOff x="0" y="0"/>
              <a:chExt cx="812800" cy="812925"/>
            </a:xfrm>
          </p:grpSpPr>
          <p:sp>
            <p:nvSpPr>
              <p:cNvPr id="678" name="Google Shape;678;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79" name="Google Shape;679;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grpSp>
        <p:nvGrpSpPr>
          <p:cNvPr id="680" name="Google Shape;680;g2390034576e_0_116"/>
          <p:cNvGrpSpPr/>
          <p:nvPr/>
        </p:nvGrpSpPr>
        <p:grpSpPr>
          <a:xfrm rot="-5400000">
            <a:off x="16449081" y="8912311"/>
            <a:ext cx="7476968" cy="241744"/>
            <a:chOff x="0" y="0"/>
            <a:chExt cx="9969290" cy="322325"/>
          </a:xfrm>
        </p:grpSpPr>
        <p:grpSp>
          <p:nvGrpSpPr>
            <p:cNvPr id="681" name="Google Shape;681;g2390034576e_0_116"/>
            <p:cNvGrpSpPr/>
            <p:nvPr/>
          </p:nvGrpSpPr>
          <p:grpSpPr>
            <a:xfrm>
              <a:off x="642903" y="0"/>
              <a:ext cx="322275" cy="322325"/>
              <a:chOff x="0" y="0"/>
              <a:chExt cx="812800" cy="812925"/>
            </a:xfrm>
          </p:grpSpPr>
          <p:sp>
            <p:nvSpPr>
              <p:cNvPr id="682" name="Google Shape;682;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83" name="Google Shape;683;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84" name="Google Shape;684;g2390034576e_0_116"/>
            <p:cNvGrpSpPr/>
            <p:nvPr/>
          </p:nvGrpSpPr>
          <p:grpSpPr>
            <a:xfrm>
              <a:off x="5786289" y="0"/>
              <a:ext cx="322275" cy="322325"/>
              <a:chOff x="0" y="0"/>
              <a:chExt cx="812800" cy="812925"/>
            </a:xfrm>
          </p:grpSpPr>
          <p:sp>
            <p:nvSpPr>
              <p:cNvPr id="685" name="Google Shape;685;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86" name="Google Shape;686;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87" name="Google Shape;687;g2390034576e_0_116"/>
            <p:cNvGrpSpPr/>
            <p:nvPr/>
          </p:nvGrpSpPr>
          <p:grpSpPr>
            <a:xfrm>
              <a:off x="3214596" y="0"/>
              <a:ext cx="322275" cy="322325"/>
              <a:chOff x="0" y="0"/>
              <a:chExt cx="812800" cy="812925"/>
            </a:xfrm>
          </p:grpSpPr>
          <p:sp>
            <p:nvSpPr>
              <p:cNvPr id="688" name="Google Shape;688;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89" name="Google Shape;689;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90" name="Google Shape;690;g2390034576e_0_116"/>
            <p:cNvGrpSpPr/>
            <p:nvPr/>
          </p:nvGrpSpPr>
          <p:grpSpPr>
            <a:xfrm>
              <a:off x="8357982" y="0"/>
              <a:ext cx="322275" cy="322325"/>
              <a:chOff x="0" y="0"/>
              <a:chExt cx="812800" cy="812925"/>
            </a:xfrm>
          </p:grpSpPr>
          <p:sp>
            <p:nvSpPr>
              <p:cNvPr id="691" name="Google Shape;691;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92" name="Google Shape;692;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93" name="Google Shape;693;g2390034576e_0_116"/>
            <p:cNvGrpSpPr/>
            <p:nvPr/>
          </p:nvGrpSpPr>
          <p:grpSpPr>
            <a:xfrm>
              <a:off x="1287419" y="0"/>
              <a:ext cx="322275" cy="322325"/>
              <a:chOff x="0" y="0"/>
              <a:chExt cx="812800" cy="812925"/>
            </a:xfrm>
          </p:grpSpPr>
          <p:sp>
            <p:nvSpPr>
              <p:cNvPr id="694" name="Google Shape;694;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95" name="Google Shape;695;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96" name="Google Shape;696;g2390034576e_0_116"/>
            <p:cNvGrpSpPr/>
            <p:nvPr/>
          </p:nvGrpSpPr>
          <p:grpSpPr>
            <a:xfrm>
              <a:off x="6430805" y="0"/>
              <a:ext cx="322275" cy="322325"/>
              <a:chOff x="0" y="0"/>
              <a:chExt cx="812800" cy="812925"/>
            </a:xfrm>
          </p:grpSpPr>
          <p:sp>
            <p:nvSpPr>
              <p:cNvPr id="697" name="Google Shape;697;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698" name="Google Shape;698;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699" name="Google Shape;699;g2390034576e_0_116"/>
            <p:cNvGrpSpPr/>
            <p:nvPr/>
          </p:nvGrpSpPr>
          <p:grpSpPr>
            <a:xfrm>
              <a:off x="3859112" y="0"/>
              <a:ext cx="322275" cy="322325"/>
              <a:chOff x="0" y="0"/>
              <a:chExt cx="812800" cy="812925"/>
            </a:xfrm>
          </p:grpSpPr>
          <p:sp>
            <p:nvSpPr>
              <p:cNvPr id="700" name="Google Shape;700;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01" name="Google Shape;701;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02" name="Google Shape;702;g2390034576e_0_116"/>
            <p:cNvGrpSpPr/>
            <p:nvPr/>
          </p:nvGrpSpPr>
          <p:grpSpPr>
            <a:xfrm>
              <a:off x="9002499" y="0"/>
              <a:ext cx="322275" cy="322325"/>
              <a:chOff x="0" y="0"/>
              <a:chExt cx="812800" cy="812925"/>
            </a:xfrm>
          </p:grpSpPr>
          <p:sp>
            <p:nvSpPr>
              <p:cNvPr id="703" name="Google Shape;703;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04" name="Google Shape;704;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05" name="Google Shape;705;g2390034576e_0_116"/>
            <p:cNvGrpSpPr/>
            <p:nvPr/>
          </p:nvGrpSpPr>
          <p:grpSpPr>
            <a:xfrm>
              <a:off x="1931935" y="0"/>
              <a:ext cx="322275" cy="322325"/>
              <a:chOff x="0" y="0"/>
              <a:chExt cx="812800" cy="812925"/>
            </a:xfrm>
          </p:grpSpPr>
          <p:sp>
            <p:nvSpPr>
              <p:cNvPr id="706" name="Google Shape;706;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07" name="Google Shape;707;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08" name="Google Shape;708;g2390034576e_0_116"/>
            <p:cNvGrpSpPr/>
            <p:nvPr/>
          </p:nvGrpSpPr>
          <p:grpSpPr>
            <a:xfrm>
              <a:off x="7075322" y="0"/>
              <a:ext cx="322275" cy="322325"/>
              <a:chOff x="0" y="0"/>
              <a:chExt cx="812800" cy="812925"/>
            </a:xfrm>
          </p:grpSpPr>
          <p:sp>
            <p:nvSpPr>
              <p:cNvPr id="709" name="Google Shape;709;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10" name="Google Shape;710;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11" name="Google Shape;711;g2390034576e_0_116"/>
            <p:cNvGrpSpPr/>
            <p:nvPr/>
          </p:nvGrpSpPr>
          <p:grpSpPr>
            <a:xfrm>
              <a:off x="4503628" y="0"/>
              <a:ext cx="322275" cy="322325"/>
              <a:chOff x="0" y="0"/>
              <a:chExt cx="812800" cy="812925"/>
            </a:xfrm>
          </p:grpSpPr>
          <p:sp>
            <p:nvSpPr>
              <p:cNvPr id="712" name="Google Shape;712;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13" name="Google Shape;713;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14" name="Google Shape;714;g2390034576e_0_116"/>
            <p:cNvGrpSpPr/>
            <p:nvPr/>
          </p:nvGrpSpPr>
          <p:grpSpPr>
            <a:xfrm>
              <a:off x="9647015" y="0"/>
              <a:ext cx="322275" cy="322325"/>
              <a:chOff x="0" y="0"/>
              <a:chExt cx="812800" cy="812925"/>
            </a:xfrm>
          </p:grpSpPr>
          <p:sp>
            <p:nvSpPr>
              <p:cNvPr id="715" name="Google Shape;715;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16" name="Google Shape;716;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17" name="Google Shape;717;g2390034576e_0_116"/>
            <p:cNvGrpSpPr/>
            <p:nvPr/>
          </p:nvGrpSpPr>
          <p:grpSpPr>
            <a:xfrm>
              <a:off x="0" y="0"/>
              <a:ext cx="322275" cy="322325"/>
              <a:chOff x="0" y="0"/>
              <a:chExt cx="812800" cy="812925"/>
            </a:xfrm>
          </p:grpSpPr>
          <p:sp>
            <p:nvSpPr>
              <p:cNvPr id="718" name="Google Shape;718;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19" name="Google Shape;719;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20" name="Google Shape;720;g2390034576e_0_116"/>
            <p:cNvGrpSpPr/>
            <p:nvPr/>
          </p:nvGrpSpPr>
          <p:grpSpPr>
            <a:xfrm>
              <a:off x="5143387" y="0"/>
              <a:ext cx="322275" cy="322325"/>
              <a:chOff x="0" y="0"/>
              <a:chExt cx="812800" cy="812925"/>
            </a:xfrm>
          </p:grpSpPr>
          <p:sp>
            <p:nvSpPr>
              <p:cNvPr id="721" name="Google Shape;721;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22" name="Google Shape;722;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23" name="Google Shape;723;g2390034576e_0_116"/>
            <p:cNvGrpSpPr/>
            <p:nvPr/>
          </p:nvGrpSpPr>
          <p:grpSpPr>
            <a:xfrm>
              <a:off x="2571693" y="0"/>
              <a:ext cx="322275" cy="322325"/>
              <a:chOff x="0" y="0"/>
              <a:chExt cx="812800" cy="812925"/>
            </a:xfrm>
          </p:grpSpPr>
          <p:sp>
            <p:nvSpPr>
              <p:cNvPr id="724" name="Google Shape;724;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25" name="Google Shape;725;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26" name="Google Shape;726;g2390034576e_0_116"/>
            <p:cNvGrpSpPr/>
            <p:nvPr/>
          </p:nvGrpSpPr>
          <p:grpSpPr>
            <a:xfrm>
              <a:off x="7715080" y="0"/>
              <a:ext cx="322275" cy="322325"/>
              <a:chOff x="0" y="0"/>
              <a:chExt cx="812800" cy="812925"/>
            </a:xfrm>
          </p:grpSpPr>
          <p:sp>
            <p:nvSpPr>
              <p:cNvPr id="727" name="Google Shape;727;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28" name="Google Shape;728;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grpSp>
        <p:nvGrpSpPr>
          <p:cNvPr id="729" name="Google Shape;729;g2390034576e_0_116"/>
          <p:cNvGrpSpPr/>
          <p:nvPr/>
        </p:nvGrpSpPr>
        <p:grpSpPr>
          <a:xfrm rot="-5400000">
            <a:off x="-3352000" y="1284145"/>
            <a:ext cx="7476968" cy="241744"/>
            <a:chOff x="0" y="0"/>
            <a:chExt cx="9969290" cy="322325"/>
          </a:xfrm>
        </p:grpSpPr>
        <p:grpSp>
          <p:nvGrpSpPr>
            <p:cNvPr id="730" name="Google Shape;730;g2390034576e_0_116"/>
            <p:cNvGrpSpPr/>
            <p:nvPr/>
          </p:nvGrpSpPr>
          <p:grpSpPr>
            <a:xfrm>
              <a:off x="642903" y="0"/>
              <a:ext cx="322275" cy="322325"/>
              <a:chOff x="0" y="0"/>
              <a:chExt cx="812800" cy="812925"/>
            </a:xfrm>
          </p:grpSpPr>
          <p:sp>
            <p:nvSpPr>
              <p:cNvPr id="731" name="Google Shape;731;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32" name="Google Shape;732;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33" name="Google Shape;733;g2390034576e_0_116"/>
            <p:cNvGrpSpPr/>
            <p:nvPr/>
          </p:nvGrpSpPr>
          <p:grpSpPr>
            <a:xfrm>
              <a:off x="5786289" y="0"/>
              <a:ext cx="322275" cy="322325"/>
              <a:chOff x="0" y="0"/>
              <a:chExt cx="812800" cy="812925"/>
            </a:xfrm>
          </p:grpSpPr>
          <p:sp>
            <p:nvSpPr>
              <p:cNvPr id="734" name="Google Shape;734;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35" name="Google Shape;735;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36" name="Google Shape;736;g2390034576e_0_116"/>
            <p:cNvGrpSpPr/>
            <p:nvPr/>
          </p:nvGrpSpPr>
          <p:grpSpPr>
            <a:xfrm>
              <a:off x="3214596" y="0"/>
              <a:ext cx="322275" cy="322325"/>
              <a:chOff x="0" y="0"/>
              <a:chExt cx="812800" cy="812925"/>
            </a:xfrm>
          </p:grpSpPr>
          <p:sp>
            <p:nvSpPr>
              <p:cNvPr id="737" name="Google Shape;737;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38" name="Google Shape;738;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39" name="Google Shape;739;g2390034576e_0_116"/>
            <p:cNvGrpSpPr/>
            <p:nvPr/>
          </p:nvGrpSpPr>
          <p:grpSpPr>
            <a:xfrm>
              <a:off x="8357982" y="0"/>
              <a:ext cx="322275" cy="322325"/>
              <a:chOff x="0" y="0"/>
              <a:chExt cx="812800" cy="812925"/>
            </a:xfrm>
          </p:grpSpPr>
          <p:sp>
            <p:nvSpPr>
              <p:cNvPr id="740" name="Google Shape;740;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41" name="Google Shape;741;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42" name="Google Shape;742;g2390034576e_0_116"/>
            <p:cNvGrpSpPr/>
            <p:nvPr/>
          </p:nvGrpSpPr>
          <p:grpSpPr>
            <a:xfrm>
              <a:off x="1287419" y="0"/>
              <a:ext cx="322275" cy="322325"/>
              <a:chOff x="0" y="0"/>
              <a:chExt cx="812800" cy="812925"/>
            </a:xfrm>
          </p:grpSpPr>
          <p:sp>
            <p:nvSpPr>
              <p:cNvPr id="743" name="Google Shape;743;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44" name="Google Shape;744;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45" name="Google Shape;745;g2390034576e_0_116"/>
            <p:cNvGrpSpPr/>
            <p:nvPr/>
          </p:nvGrpSpPr>
          <p:grpSpPr>
            <a:xfrm>
              <a:off x="6430805" y="0"/>
              <a:ext cx="322275" cy="322325"/>
              <a:chOff x="0" y="0"/>
              <a:chExt cx="812800" cy="812925"/>
            </a:xfrm>
          </p:grpSpPr>
          <p:sp>
            <p:nvSpPr>
              <p:cNvPr id="746" name="Google Shape;746;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47" name="Google Shape;747;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48" name="Google Shape;748;g2390034576e_0_116"/>
            <p:cNvGrpSpPr/>
            <p:nvPr/>
          </p:nvGrpSpPr>
          <p:grpSpPr>
            <a:xfrm>
              <a:off x="3859112" y="0"/>
              <a:ext cx="322275" cy="322325"/>
              <a:chOff x="0" y="0"/>
              <a:chExt cx="812800" cy="812925"/>
            </a:xfrm>
          </p:grpSpPr>
          <p:sp>
            <p:nvSpPr>
              <p:cNvPr id="749" name="Google Shape;749;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50" name="Google Shape;750;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51" name="Google Shape;751;g2390034576e_0_116"/>
            <p:cNvGrpSpPr/>
            <p:nvPr/>
          </p:nvGrpSpPr>
          <p:grpSpPr>
            <a:xfrm>
              <a:off x="9002499" y="0"/>
              <a:ext cx="322275" cy="322325"/>
              <a:chOff x="0" y="0"/>
              <a:chExt cx="812800" cy="812925"/>
            </a:xfrm>
          </p:grpSpPr>
          <p:sp>
            <p:nvSpPr>
              <p:cNvPr id="752" name="Google Shape;752;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53" name="Google Shape;753;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54" name="Google Shape;754;g2390034576e_0_116"/>
            <p:cNvGrpSpPr/>
            <p:nvPr/>
          </p:nvGrpSpPr>
          <p:grpSpPr>
            <a:xfrm>
              <a:off x="1931935" y="0"/>
              <a:ext cx="322275" cy="322325"/>
              <a:chOff x="0" y="0"/>
              <a:chExt cx="812800" cy="812925"/>
            </a:xfrm>
          </p:grpSpPr>
          <p:sp>
            <p:nvSpPr>
              <p:cNvPr id="755" name="Google Shape;755;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56" name="Google Shape;756;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57" name="Google Shape;757;g2390034576e_0_116"/>
            <p:cNvGrpSpPr/>
            <p:nvPr/>
          </p:nvGrpSpPr>
          <p:grpSpPr>
            <a:xfrm>
              <a:off x="7075322" y="0"/>
              <a:ext cx="322275" cy="322325"/>
              <a:chOff x="0" y="0"/>
              <a:chExt cx="812800" cy="812925"/>
            </a:xfrm>
          </p:grpSpPr>
          <p:sp>
            <p:nvSpPr>
              <p:cNvPr id="758" name="Google Shape;758;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59" name="Google Shape;759;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60" name="Google Shape;760;g2390034576e_0_116"/>
            <p:cNvGrpSpPr/>
            <p:nvPr/>
          </p:nvGrpSpPr>
          <p:grpSpPr>
            <a:xfrm>
              <a:off x="4503628" y="0"/>
              <a:ext cx="322275" cy="322325"/>
              <a:chOff x="0" y="0"/>
              <a:chExt cx="812800" cy="812925"/>
            </a:xfrm>
          </p:grpSpPr>
          <p:sp>
            <p:nvSpPr>
              <p:cNvPr id="761" name="Google Shape;761;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62" name="Google Shape;762;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63" name="Google Shape;763;g2390034576e_0_116"/>
            <p:cNvGrpSpPr/>
            <p:nvPr/>
          </p:nvGrpSpPr>
          <p:grpSpPr>
            <a:xfrm>
              <a:off x="9647015" y="0"/>
              <a:ext cx="322275" cy="322325"/>
              <a:chOff x="0" y="0"/>
              <a:chExt cx="812800" cy="812925"/>
            </a:xfrm>
          </p:grpSpPr>
          <p:sp>
            <p:nvSpPr>
              <p:cNvPr id="764" name="Google Shape;764;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65" name="Google Shape;765;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66" name="Google Shape;766;g2390034576e_0_116"/>
            <p:cNvGrpSpPr/>
            <p:nvPr/>
          </p:nvGrpSpPr>
          <p:grpSpPr>
            <a:xfrm>
              <a:off x="0" y="0"/>
              <a:ext cx="322275" cy="322325"/>
              <a:chOff x="0" y="0"/>
              <a:chExt cx="812800" cy="812925"/>
            </a:xfrm>
          </p:grpSpPr>
          <p:sp>
            <p:nvSpPr>
              <p:cNvPr id="767" name="Google Shape;767;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68" name="Google Shape;768;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69" name="Google Shape;769;g2390034576e_0_116"/>
            <p:cNvGrpSpPr/>
            <p:nvPr/>
          </p:nvGrpSpPr>
          <p:grpSpPr>
            <a:xfrm>
              <a:off x="5143387" y="0"/>
              <a:ext cx="322275" cy="322325"/>
              <a:chOff x="0" y="0"/>
              <a:chExt cx="812800" cy="812925"/>
            </a:xfrm>
          </p:grpSpPr>
          <p:sp>
            <p:nvSpPr>
              <p:cNvPr id="770" name="Google Shape;770;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71" name="Google Shape;771;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72" name="Google Shape;772;g2390034576e_0_116"/>
            <p:cNvGrpSpPr/>
            <p:nvPr/>
          </p:nvGrpSpPr>
          <p:grpSpPr>
            <a:xfrm>
              <a:off x="2571693" y="0"/>
              <a:ext cx="322275" cy="322325"/>
              <a:chOff x="0" y="0"/>
              <a:chExt cx="812800" cy="812925"/>
            </a:xfrm>
          </p:grpSpPr>
          <p:sp>
            <p:nvSpPr>
              <p:cNvPr id="773" name="Google Shape;773;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74" name="Google Shape;774;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nvGrpSpPr>
            <p:cNvPr id="775" name="Google Shape;775;g2390034576e_0_116"/>
            <p:cNvGrpSpPr/>
            <p:nvPr/>
          </p:nvGrpSpPr>
          <p:grpSpPr>
            <a:xfrm>
              <a:off x="7715080" y="0"/>
              <a:ext cx="322275" cy="322325"/>
              <a:chOff x="0" y="0"/>
              <a:chExt cx="812800" cy="812925"/>
            </a:xfrm>
          </p:grpSpPr>
          <p:sp>
            <p:nvSpPr>
              <p:cNvPr id="776" name="Google Shape;776;g2390034576e_0_11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9410"/>
                </a:srgbClr>
              </a:solidFill>
              <a:ln>
                <a:noFill/>
              </a:ln>
            </p:spPr>
            <p:txBody>
              <a:bodyPr/>
              <a:lstStyle/>
              <a:p>
                <a:endParaRPr lang="en-IN"/>
              </a:p>
            </p:txBody>
          </p:sp>
          <p:sp>
            <p:nvSpPr>
              <p:cNvPr id="777" name="Google Shape;777;g2390034576e_0_116"/>
              <p:cNvSpPr txBox="1"/>
              <p:nvPr/>
            </p:nvSpPr>
            <p:spPr>
              <a:xfrm>
                <a:off x="0" y="9525"/>
                <a:ext cx="812700" cy="803400"/>
              </a:xfrm>
              <a:prstGeom prst="rect">
                <a:avLst/>
              </a:prstGeom>
              <a:noFill/>
              <a:ln>
                <a:noFill/>
              </a:ln>
            </p:spPr>
            <p:txBody>
              <a:bodyPr spcFirstLastPara="1" wrap="square" lIns="17175" tIns="17175" rIns="17175" bIns="17175" anchor="ctr" anchorCtr="0">
                <a:noAutofit/>
              </a:bodyPr>
              <a:lstStyle/>
              <a:p>
                <a:pPr algn="ctr">
                  <a:lnSpc>
                    <a:spcPct val="155555"/>
                  </a:lnSpc>
                  <a:buSzPts val="1800"/>
                </a:pPr>
                <a:endParaRPr sz="1800">
                  <a:solidFill>
                    <a:schemeClr val="dk1"/>
                  </a:solidFill>
                  <a:latin typeface="Calibri"/>
                  <a:ea typeface="Calibri"/>
                  <a:cs typeface="Calibri"/>
                  <a:sym typeface="Calibri"/>
                </a:endParaRPr>
              </a:p>
            </p:txBody>
          </p:sp>
        </p:grpSp>
      </p:grpSp>
      <p:grpSp>
        <p:nvGrpSpPr>
          <p:cNvPr id="778" name="Google Shape;778;g2390034576e_0_116"/>
          <p:cNvGrpSpPr/>
          <p:nvPr/>
        </p:nvGrpSpPr>
        <p:grpSpPr>
          <a:xfrm>
            <a:off x="739457" y="622191"/>
            <a:ext cx="1537671" cy="1544564"/>
            <a:chOff x="1813" y="0"/>
            <a:chExt cx="809173" cy="812800"/>
          </a:xfrm>
        </p:grpSpPr>
        <p:sp>
          <p:nvSpPr>
            <p:cNvPr id="779" name="Google Shape;779;g2390034576e_0_1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780" name="Google Shape;780;g2390034576e_0_116"/>
            <p:cNvSpPr txBox="1"/>
            <p:nvPr/>
          </p:nvSpPr>
          <p:spPr>
            <a:xfrm>
              <a:off x="76200" y="76200"/>
              <a:ext cx="660300" cy="6603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16</a:t>
              </a:r>
              <a:endParaRPr dirty="0"/>
            </a:p>
          </p:txBody>
        </p:sp>
      </p:grpSp>
      <p:sp>
        <p:nvSpPr>
          <p:cNvPr id="2" name="Google Shape;284;p33">
            <a:extLst>
              <a:ext uri="{FF2B5EF4-FFF2-40B4-BE49-F238E27FC236}">
                <a16:creationId xmlns:a16="http://schemas.microsoft.com/office/drawing/2014/main" id="{43302C42-BBAC-8D52-F708-99FC4099ABFB}"/>
              </a:ext>
            </a:extLst>
          </p:cNvPr>
          <p:cNvSpPr txBox="1"/>
          <p:nvPr/>
        </p:nvSpPr>
        <p:spPr>
          <a:xfrm>
            <a:off x="2019226" y="1685063"/>
            <a:ext cx="15213763" cy="1292662"/>
          </a:xfrm>
          <a:prstGeom prst="rect">
            <a:avLst/>
          </a:prstGeom>
          <a:noFill/>
          <a:ln>
            <a:noFill/>
          </a:ln>
        </p:spPr>
        <p:txBody>
          <a:bodyPr spcFirstLastPara="1" wrap="square" lIns="0" tIns="0" rIns="0" bIns="0" anchor="t" anchorCtr="0">
            <a:spAutoFit/>
          </a:bodyPr>
          <a:lstStyle/>
          <a:p>
            <a:pPr algn="ctr">
              <a:lnSpc>
                <a:spcPct val="140006"/>
              </a:lnSpc>
            </a:pPr>
            <a:r>
              <a:rPr lang="en" sz="6000" b="1" dirty="0">
                <a:solidFill>
                  <a:schemeClr val="bg1"/>
                </a:solidFill>
                <a:latin typeface="Nunito"/>
                <a:ea typeface="Nunito"/>
                <a:cs typeface="Nunito"/>
                <a:sym typeface="Nunito"/>
              </a:rPr>
              <a:t>Saveetha Law Firm - Last Week</a:t>
            </a:r>
            <a:endParaRPr sz="6000" b="1" dirty="0">
              <a:solidFill>
                <a:schemeClr val="bg1"/>
              </a:solidFill>
            </a:endParaRPr>
          </a:p>
        </p:txBody>
      </p:sp>
      <p:graphicFrame>
        <p:nvGraphicFramePr>
          <p:cNvPr id="4" name="Google Shape;286;p33">
            <a:extLst>
              <a:ext uri="{FF2B5EF4-FFF2-40B4-BE49-F238E27FC236}">
                <a16:creationId xmlns:a16="http://schemas.microsoft.com/office/drawing/2014/main" id="{94FB3CF5-A610-9D3D-6BBB-440E0E26293F}"/>
              </a:ext>
            </a:extLst>
          </p:cNvPr>
          <p:cNvGraphicFramePr/>
          <p:nvPr>
            <p:extLst>
              <p:ext uri="{D42A27DB-BD31-4B8C-83A1-F6EECF244321}">
                <p14:modId xmlns:p14="http://schemas.microsoft.com/office/powerpoint/2010/main" val="3724759147"/>
              </p:ext>
            </p:extLst>
          </p:nvPr>
        </p:nvGraphicFramePr>
        <p:xfrm>
          <a:off x="1420607" y="3093882"/>
          <a:ext cx="15446791" cy="3520804"/>
        </p:xfrm>
        <a:graphic>
          <a:graphicData uri="http://schemas.openxmlformats.org/drawingml/2006/table">
            <a:tbl>
              <a:tblPr>
                <a:tableStyleId>{69C7853C-536D-4A76-A0AE-DD22124D55A5}</a:tableStyleId>
              </a:tblPr>
              <a:tblGrid>
                <a:gridCol w="1634227">
                  <a:extLst>
                    <a:ext uri="{9D8B030D-6E8A-4147-A177-3AD203B41FA5}">
                      <a16:colId xmlns:a16="http://schemas.microsoft.com/office/drawing/2014/main" val="20000"/>
                    </a:ext>
                  </a:extLst>
                </a:gridCol>
                <a:gridCol w="5312773">
                  <a:extLst>
                    <a:ext uri="{9D8B030D-6E8A-4147-A177-3AD203B41FA5}">
                      <a16:colId xmlns:a16="http://schemas.microsoft.com/office/drawing/2014/main" val="20001"/>
                    </a:ext>
                  </a:extLst>
                </a:gridCol>
                <a:gridCol w="3089359">
                  <a:extLst>
                    <a:ext uri="{9D8B030D-6E8A-4147-A177-3AD203B41FA5}">
                      <a16:colId xmlns:a16="http://schemas.microsoft.com/office/drawing/2014/main" val="20002"/>
                    </a:ext>
                  </a:extLst>
                </a:gridCol>
                <a:gridCol w="2715645">
                  <a:extLst>
                    <a:ext uri="{9D8B030D-6E8A-4147-A177-3AD203B41FA5}">
                      <a16:colId xmlns:a16="http://schemas.microsoft.com/office/drawing/2014/main" val="20003"/>
                    </a:ext>
                  </a:extLst>
                </a:gridCol>
                <a:gridCol w="2694787">
                  <a:extLst>
                    <a:ext uri="{9D8B030D-6E8A-4147-A177-3AD203B41FA5}">
                      <a16:colId xmlns:a16="http://schemas.microsoft.com/office/drawing/2014/main" val="20004"/>
                    </a:ext>
                  </a:extLst>
                </a:gridCol>
              </a:tblGrid>
              <a:tr h="1371964">
                <a:tc>
                  <a:txBody>
                    <a:bodyPr/>
                    <a:lstStyle/>
                    <a:p>
                      <a:pPr marL="0" lvl="0" indent="0" algn="ctr" rtl="0">
                        <a:spcBef>
                          <a:spcPts val="0"/>
                        </a:spcBef>
                        <a:spcAft>
                          <a:spcPts val="0"/>
                        </a:spcAft>
                        <a:buNone/>
                      </a:pPr>
                      <a:r>
                        <a:rPr lang="en" sz="3200" b="1" dirty="0">
                          <a:solidFill>
                            <a:schemeClr val="tx1"/>
                          </a:solidFill>
                        </a:rPr>
                        <a:t>S.No</a:t>
                      </a:r>
                      <a:endParaRPr sz="3200" b="1" dirty="0">
                        <a:solidFill>
                          <a:schemeClr val="tx1"/>
                        </a:solidFill>
                        <a:latin typeface="Times New Roman" panose="02020603050405020304" pitchFamily="18" charset="0"/>
                        <a:cs typeface="Times New Roman" panose="02020603050405020304" pitchFamily="18" charset="0"/>
                      </a:endParaRPr>
                    </a:p>
                  </a:txBody>
                  <a:tcPr marL="91425" marR="91425" marT="91425" marB="91425"/>
                </a:tc>
                <a:tc>
                  <a:txBody>
                    <a:bodyPr/>
                    <a:lstStyle/>
                    <a:p>
                      <a:pPr marL="0" lvl="0" indent="0" algn="ctr" rtl="0">
                        <a:spcBef>
                          <a:spcPts val="0"/>
                        </a:spcBef>
                        <a:spcAft>
                          <a:spcPts val="0"/>
                        </a:spcAft>
                        <a:buNone/>
                      </a:pPr>
                      <a:r>
                        <a:rPr lang="en" sz="3200" b="1" dirty="0">
                          <a:solidFill>
                            <a:schemeClr val="tx1"/>
                          </a:solidFill>
                        </a:rPr>
                        <a:t>Case Name</a:t>
                      </a:r>
                      <a:endParaRPr sz="3200" b="1" dirty="0">
                        <a:solidFill>
                          <a:schemeClr val="tx1"/>
                        </a:solidFill>
                        <a:latin typeface="Times New Roman" panose="02020603050405020304" pitchFamily="18" charset="0"/>
                        <a:cs typeface="Times New Roman" panose="02020603050405020304" pitchFamily="18" charset="0"/>
                      </a:endParaRPr>
                    </a:p>
                  </a:txBody>
                  <a:tcPr marL="91425" marR="91425" marT="91425" marB="91425"/>
                </a:tc>
                <a:tc>
                  <a:txBody>
                    <a:bodyPr/>
                    <a:lstStyle/>
                    <a:p>
                      <a:pPr marL="0" lvl="0" indent="0" algn="ctr" rtl="0">
                        <a:spcBef>
                          <a:spcPts val="0"/>
                        </a:spcBef>
                        <a:spcAft>
                          <a:spcPts val="0"/>
                        </a:spcAft>
                        <a:buNone/>
                      </a:pPr>
                      <a:r>
                        <a:rPr lang="en" sz="3200" b="1" dirty="0">
                          <a:solidFill>
                            <a:schemeClr val="tx1"/>
                          </a:solidFill>
                        </a:rPr>
                        <a:t>Court Name</a:t>
                      </a:r>
                      <a:endParaRPr sz="3200" b="1" dirty="0">
                        <a:solidFill>
                          <a:schemeClr val="tx1"/>
                        </a:solidFill>
                        <a:latin typeface="Times New Roman" panose="02020603050405020304" pitchFamily="18" charset="0"/>
                        <a:cs typeface="Times New Roman" panose="02020603050405020304" pitchFamily="18" charset="0"/>
                      </a:endParaRPr>
                    </a:p>
                  </a:txBody>
                  <a:tcPr marL="91425" marR="91425" marT="91425" marB="91425"/>
                </a:tc>
                <a:tc>
                  <a:txBody>
                    <a:bodyPr/>
                    <a:lstStyle/>
                    <a:p>
                      <a:pPr marL="0" lvl="0" indent="0" algn="ctr" rtl="0">
                        <a:spcBef>
                          <a:spcPts val="0"/>
                        </a:spcBef>
                        <a:spcAft>
                          <a:spcPts val="0"/>
                        </a:spcAft>
                        <a:buNone/>
                      </a:pPr>
                      <a:r>
                        <a:rPr lang="en" sz="3200" b="1">
                          <a:solidFill>
                            <a:schemeClr val="tx1"/>
                          </a:solidFill>
                        </a:rPr>
                        <a:t>Case Number</a:t>
                      </a:r>
                      <a:endParaRPr sz="3200" b="1">
                        <a:solidFill>
                          <a:schemeClr val="tx1"/>
                        </a:solidFill>
                        <a:latin typeface="Times New Roman" panose="02020603050405020304" pitchFamily="18" charset="0"/>
                        <a:cs typeface="Times New Roman" panose="02020603050405020304" pitchFamily="18" charset="0"/>
                      </a:endParaRPr>
                    </a:p>
                  </a:txBody>
                  <a:tcPr marL="91425" marR="91425" marT="91425" marB="91425"/>
                </a:tc>
                <a:tc>
                  <a:txBody>
                    <a:bodyPr/>
                    <a:lstStyle/>
                    <a:p>
                      <a:pPr marL="0" lvl="0" indent="0" algn="ctr" rtl="0">
                        <a:spcBef>
                          <a:spcPts val="0"/>
                        </a:spcBef>
                        <a:spcAft>
                          <a:spcPts val="0"/>
                        </a:spcAft>
                        <a:buNone/>
                      </a:pPr>
                      <a:r>
                        <a:rPr lang="en" sz="3200" b="1" dirty="0">
                          <a:solidFill>
                            <a:schemeClr val="tx1"/>
                          </a:solidFill>
                        </a:rPr>
                        <a:t>Status</a:t>
                      </a:r>
                      <a:endParaRPr sz="3200" b="1" dirty="0">
                        <a:solidFill>
                          <a:schemeClr val="tx1"/>
                        </a:solidFill>
                        <a:latin typeface="Times New Roman" panose="02020603050405020304" pitchFamily="18" charset="0"/>
                        <a:cs typeface="Times New Roman" panose="02020603050405020304" pitchFamily="18" charset="0"/>
                      </a:endParaRPr>
                    </a:p>
                  </a:txBody>
                  <a:tcPr marL="91425" marR="91425" marT="91425" marB="91425"/>
                </a:tc>
                <a:extLst>
                  <a:ext uri="{0D108BD9-81ED-4DB2-BD59-A6C34878D82A}">
                    <a16:rowId xmlns:a16="http://schemas.microsoft.com/office/drawing/2014/main" val="10000"/>
                  </a:ext>
                </a:extLst>
              </a:tr>
              <a:tr h="1772722">
                <a:tc>
                  <a:txBody>
                    <a:bodyPr/>
                    <a:lstStyle/>
                    <a:p>
                      <a:pPr algn="ctr" rtl="0" fontAlgn="b"/>
                      <a:r>
                        <a:rPr lang="en-IN" sz="6000" dirty="0">
                          <a:solidFill>
                            <a:schemeClr val="tx1"/>
                          </a:solidFill>
                          <a:effectLst/>
                          <a:latin typeface="Times New Roman" panose="02020603050405020304" pitchFamily="18" charset="0"/>
                          <a:cs typeface="Times New Roman" panose="02020603050405020304" pitchFamily="18" charset="0"/>
                        </a:rPr>
                        <a:t>1</a:t>
                      </a:r>
                    </a:p>
                  </a:txBody>
                  <a:tcPr marL="22860" marR="22860" marT="15240" marB="15240" anchor="b"/>
                </a:tc>
                <a:tc>
                  <a:txBody>
                    <a:bodyPr/>
                    <a:lstStyle/>
                    <a:p>
                      <a:pPr algn="ctr" rtl="0" fontAlgn="b"/>
                      <a:r>
                        <a:rPr lang="en-US" sz="2400" b="1" i="0" u="none" strike="noStrike" cap="none" dirty="0" err="1">
                          <a:solidFill>
                            <a:schemeClr val="dk1"/>
                          </a:solidFill>
                          <a:effectLst/>
                          <a:latin typeface="+mn-lt"/>
                          <a:ea typeface="+mn-ea"/>
                          <a:cs typeface="+mn-cs"/>
                          <a:sym typeface="Arial"/>
                        </a:rPr>
                        <a:t>Sujaadh</a:t>
                      </a:r>
                      <a:r>
                        <a:rPr lang="en-US" sz="2400" b="1" i="0" u="none" strike="noStrike" cap="none" dirty="0">
                          <a:solidFill>
                            <a:schemeClr val="dk1"/>
                          </a:solidFill>
                          <a:effectLst/>
                          <a:latin typeface="+mn-lt"/>
                          <a:ea typeface="+mn-ea"/>
                          <a:cs typeface="+mn-cs"/>
                          <a:sym typeface="Arial"/>
                        </a:rPr>
                        <a:t> Vs The Director (SDC)</a:t>
                      </a:r>
                      <a:br>
                        <a:rPr lang="en-IN" sz="11500" b="1" dirty="0">
                          <a:solidFill>
                            <a:schemeClr val="tx1"/>
                          </a:solidFill>
                          <a:effectLst/>
                        </a:rPr>
                      </a:br>
                      <a:endParaRPr lang="en-IN" sz="11500" b="1" dirty="0">
                        <a:solidFill>
                          <a:schemeClr val="tx1"/>
                        </a:solidFill>
                        <a:effectLst/>
                        <a:latin typeface="Times New Roman" panose="02020603050405020304" pitchFamily="18" charset="0"/>
                        <a:cs typeface="Times New Roman" panose="02020603050405020304" pitchFamily="18" charset="0"/>
                      </a:endParaRPr>
                    </a:p>
                  </a:txBody>
                  <a:tcPr marL="22860" marR="22860" marT="15240" marB="15240" anchor="b"/>
                </a:tc>
                <a:tc>
                  <a:txBody>
                    <a:bodyPr/>
                    <a:lstStyle/>
                    <a:p>
                      <a:pPr algn="ctr" rtl="0" fontAlgn="b"/>
                      <a:r>
                        <a:rPr lang="en-IN" sz="2400" b="1" i="0" u="none" strike="noStrike" cap="none" dirty="0">
                          <a:solidFill>
                            <a:schemeClr val="dk1"/>
                          </a:solidFill>
                          <a:effectLst/>
                          <a:latin typeface="+mn-lt"/>
                          <a:ea typeface="+mn-ea"/>
                          <a:cs typeface="+mn-cs"/>
                          <a:sym typeface="Arial"/>
                        </a:rPr>
                        <a:t>DCDRC - North</a:t>
                      </a:r>
                      <a:br>
                        <a:rPr lang="en-IN" sz="11500" b="1" dirty="0">
                          <a:solidFill>
                            <a:schemeClr val="tx1"/>
                          </a:solidFill>
                          <a:effectLst/>
                        </a:rPr>
                      </a:br>
                      <a:endParaRPr lang="en-IN" sz="11500" b="1" dirty="0">
                        <a:solidFill>
                          <a:schemeClr val="tx1"/>
                        </a:solidFill>
                        <a:effectLst/>
                        <a:latin typeface="Times New Roman" panose="02020603050405020304" pitchFamily="18" charset="0"/>
                        <a:cs typeface="Times New Roman" panose="02020603050405020304" pitchFamily="18" charset="0"/>
                      </a:endParaRPr>
                    </a:p>
                  </a:txBody>
                  <a:tcPr marL="22860" marR="22860" marT="15240" marB="15240" anchor="b"/>
                </a:tc>
                <a:tc>
                  <a:txBody>
                    <a:bodyPr/>
                    <a:lstStyle/>
                    <a:p>
                      <a:pPr rtl="0" fontAlgn="b"/>
                      <a:br>
                        <a:rPr lang="en-US" sz="2000" b="1" dirty="0">
                          <a:effectLst/>
                          <a:latin typeface="Times New Roman" panose="02020603050405020304" pitchFamily="18" charset="0"/>
                        </a:rPr>
                      </a:br>
                      <a:r>
                        <a:rPr lang="en-US" sz="2000" b="1" dirty="0">
                          <a:effectLst/>
                          <a:latin typeface="Times New Roman" panose="02020603050405020304" pitchFamily="18" charset="0"/>
                        </a:rPr>
                        <a:t>C.C.No.127 of 2023</a:t>
                      </a:r>
                    </a:p>
                  </a:txBody>
                  <a:tcPr marL="22860" marR="22860" marT="15240" marB="15240" anchor="b"/>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IN" sz="2400" b="1" i="0" u="none" strike="noStrike" cap="none" dirty="0" err="1">
                          <a:solidFill>
                            <a:schemeClr val="dk1"/>
                          </a:solidFill>
                          <a:effectLst/>
                          <a:latin typeface="+mn-lt"/>
                          <a:ea typeface="+mn-ea"/>
                          <a:cs typeface="+mn-cs"/>
                          <a:sym typeface="Arial"/>
                        </a:rPr>
                        <a:t>Vakalat</a:t>
                      </a:r>
                      <a:br>
                        <a:rPr lang="en-IN" sz="11500" b="1" dirty="0">
                          <a:solidFill>
                            <a:schemeClr val="tx1"/>
                          </a:solidFill>
                          <a:effectLst/>
                        </a:rPr>
                      </a:br>
                      <a:endParaRPr lang="en-IN" sz="11500" b="1" dirty="0">
                        <a:solidFill>
                          <a:schemeClr val="tx1"/>
                        </a:solidFill>
                        <a:effectLst/>
                        <a:latin typeface="Times New Roman" panose="02020603050405020304" pitchFamily="18" charset="0"/>
                        <a:cs typeface="Times New Roman" panose="02020603050405020304" pitchFamily="18" charset="0"/>
                      </a:endParaRPr>
                    </a:p>
                  </a:txBody>
                  <a:tcPr marL="22860" marR="22860" marT="15240" marB="15240" anchor="b"/>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17418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004"/>
        <p:cNvGrpSpPr/>
        <p:nvPr/>
      </p:nvGrpSpPr>
      <p:grpSpPr>
        <a:xfrm>
          <a:off x="0" y="0"/>
          <a:ext cx="0" cy="0"/>
          <a:chOff x="0" y="0"/>
          <a:chExt cx="0" cy="0"/>
        </a:xfrm>
      </p:grpSpPr>
      <p:sp>
        <p:nvSpPr>
          <p:cNvPr id="1005" name="Google Shape;1005;p28"/>
          <p:cNvSpPr txBox="1"/>
          <p:nvPr/>
        </p:nvSpPr>
        <p:spPr>
          <a:xfrm>
            <a:off x="4087347" y="3463094"/>
            <a:ext cx="10113300" cy="4923784"/>
          </a:xfrm>
          <a:prstGeom prst="rect">
            <a:avLst/>
          </a:prstGeom>
          <a:noFill/>
          <a:ln>
            <a:noFill/>
          </a:ln>
        </p:spPr>
        <p:txBody>
          <a:bodyPr spcFirstLastPara="1" wrap="square" lIns="0" tIns="0" rIns="0" bIns="0" anchor="t" anchorCtr="0">
            <a:spAutoFit/>
          </a:bodyPr>
          <a:lstStyle/>
          <a:p>
            <a:pPr algn="ctr">
              <a:buSzPts val="15999"/>
            </a:pPr>
            <a:r>
              <a:rPr lang="en-US" sz="15998" b="1">
                <a:solidFill>
                  <a:srgbClr val="FFFFFF"/>
                </a:solidFill>
                <a:latin typeface="Josefin Sans"/>
                <a:ea typeface="Josefin Sans"/>
                <a:cs typeface="Josefin Sans"/>
                <a:sym typeface="Josefin Sans"/>
              </a:rPr>
              <a:t>THANK YOU!</a:t>
            </a:r>
            <a:endParaRPr/>
          </a:p>
        </p:txBody>
      </p:sp>
      <p:pic>
        <p:nvPicPr>
          <p:cNvPr id="1006" name="Google Shape;1006;p28"/>
          <p:cNvPicPr preferRelativeResize="0"/>
          <p:nvPr/>
        </p:nvPicPr>
        <p:blipFill>
          <a:blip r:embed="rId3">
            <a:alphaModFix/>
          </a:blip>
          <a:stretch>
            <a:fillRect/>
          </a:stretch>
        </p:blipFill>
        <p:spPr>
          <a:xfrm>
            <a:off x="7127643" y="567420"/>
            <a:ext cx="3835500" cy="2550600"/>
          </a:xfrm>
          <a:prstGeom prst="rect">
            <a:avLst/>
          </a:prstGeom>
          <a:noFill/>
          <a:ln>
            <a:noFill/>
          </a:ln>
        </p:spPr>
      </p:pic>
      <p:grpSp>
        <p:nvGrpSpPr>
          <p:cNvPr id="1007" name="Google Shape;1007;p28"/>
          <p:cNvGrpSpPr/>
          <p:nvPr/>
        </p:nvGrpSpPr>
        <p:grpSpPr>
          <a:xfrm>
            <a:off x="739457" y="567421"/>
            <a:ext cx="1537671" cy="1544564"/>
            <a:chOff x="1813" y="0"/>
            <a:chExt cx="809173" cy="812800"/>
          </a:xfrm>
        </p:grpSpPr>
        <p:sp>
          <p:nvSpPr>
            <p:cNvPr id="1008" name="Google Shape;100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009" name="Google Shape;1009;p28"/>
            <p:cNvSpPr txBox="1"/>
            <p:nvPr/>
          </p:nvSpPr>
          <p:spPr>
            <a:xfrm>
              <a:off x="76200" y="76200"/>
              <a:ext cx="660300" cy="6603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17</a:t>
              </a:r>
              <a:endParaRPr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38009" y="188723"/>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02</a:t>
              </a:r>
              <a:endParaRPr dirty="0"/>
            </a:p>
          </p:txBody>
        </p:sp>
      </p:grpSp>
      <p:sp>
        <p:nvSpPr>
          <p:cNvPr id="256" name="Google Shape;256;p4"/>
          <p:cNvSpPr txBox="1"/>
          <p:nvPr/>
        </p:nvSpPr>
        <p:spPr>
          <a:xfrm>
            <a:off x="2047087" y="150011"/>
            <a:ext cx="9784035"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E –Learning course </a:t>
            </a:r>
            <a:endParaRPr lang="en-US" sz="4800" dirty="0">
              <a:latin typeface="Algerian" panose="04020705040A02060702" pitchFamily="82" charset="0"/>
            </a:endParaRPr>
          </a:p>
        </p:txBody>
      </p:sp>
      <p:grpSp>
        <p:nvGrpSpPr>
          <p:cNvPr id="257" name="Google Shape;257;p4"/>
          <p:cNvGrpSpPr/>
          <p:nvPr/>
        </p:nvGrpSpPr>
        <p:grpSpPr>
          <a:xfrm rot="-5400000">
            <a:off x="16294904"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499786" y="1764647"/>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238011" y="1662873"/>
            <a:ext cx="10032992" cy="8227893"/>
          </a:xfrm>
          <a:prstGeom prst="rect">
            <a:avLst/>
          </a:prstGeom>
          <a:noFill/>
        </p:spPr>
        <p:txBody>
          <a:bodyPr wrap="square">
            <a:spAutoFit/>
          </a:bodyPr>
          <a:lstStyle/>
          <a:p>
            <a:pPr algn="just">
              <a:lnSpc>
                <a:spcPct val="150000"/>
              </a:lnSpc>
              <a:spcAft>
                <a:spcPts val="1200"/>
              </a:spcAft>
            </a:pPr>
            <a:r>
              <a:rPr lang="en-US" sz="2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Management Studies, SSL has </a:t>
            </a:r>
            <a:r>
              <a:rPr lang="en-US" sz="2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organised</a:t>
            </a:r>
            <a:r>
              <a:rPr lang="en-US" sz="2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"Chanakya - The Making of a Bureaucrat" Launch of E-Learning Course to excel in all major Competitive Exams in collaboration with Bureaucrats Education Private Limited on September 04, 2023. Mr. U </a:t>
            </a:r>
            <a:r>
              <a:rPr lang="en-US" sz="2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Sagayam</a:t>
            </a:r>
            <a:r>
              <a:rPr lang="en-US" sz="2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IAS (VR), an iconic role model for IAS aspirants, was the program's Chief Guest. Mr. Gautham Shanmugam, Founder &amp; Director, Bureaucrats Education Private Limited, provided an overview of the E-Learning course, which is designed with the primary goal of making education accessible and affordable to all students in India, regardless of economic background. Mr. U </a:t>
            </a:r>
            <a:r>
              <a:rPr lang="en-US" sz="2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Sagayam</a:t>
            </a:r>
            <a:r>
              <a:rPr lang="en-US" sz="2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IAS (VR) was introduced and thanked for his presence. The chief guest also </a:t>
            </a:r>
            <a:r>
              <a:rPr lang="en-US" sz="2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emphasised</a:t>
            </a:r>
            <a:r>
              <a:rPr lang="en-US" sz="2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the importance and necessity of becoming a bureaucrat. His book "100 Facts about IAS (A Journey from Recruitment)"was distributed to the students. This inaugural </a:t>
            </a:r>
            <a:r>
              <a:rPr lang="en-US" sz="2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programme</a:t>
            </a:r>
            <a:r>
              <a:rPr lang="en-US" sz="2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drew nearly 250 students. Dr. </a:t>
            </a:r>
            <a:r>
              <a:rPr lang="en-US" sz="2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Sreeya</a:t>
            </a:r>
            <a:r>
              <a:rPr lang="en-US" sz="2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 and Ms. Aruna A R have coordinated the E-Learning Course Launch </a:t>
            </a:r>
            <a:r>
              <a:rPr lang="en-US" sz="2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Programme</a:t>
            </a:r>
            <a:r>
              <a:rPr lang="en-US" sz="2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This E-Learning course will be extremely beneficial to Saveetha students.</a:t>
            </a:r>
          </a:p>
          <a:p>
            <a:pPr algn="just">
              <a:lnSpc>
                <a:spcPct val="150000"/>
              </a:lnSpc>
              <a:spcAft>
                <a:spcPts val="1200"/>
              </a:spcAft>
            </a:pPr>
            <a:endParaRPr lang="en-IN" sz="1800" dirty="0">
              <a:solidFill>
                <a:schemeClr val="bg1"/>
              </a:solidFill>
              <a:effectLst/>
              <a:latin typeface="Arial" panose="020B0604020202020204" pitchFamily="34" charset="0"/>
              <a:ea typeface="Arial" panose="020B0604020202020204" pitchFamily="34" charset="0"/>
            </a:endParaRPr>
          </a:p>
        </p:txBody>
      </p:sp>
      <p:pic>
        <p:nvPicPr>
          <p:cNvPr id="9" name="Picture 8">
            <a:extLst>
              <a:ext uri="{FF2B5EF4-FFF2-40B4-BE49-F238E27FC236}">
                <a16:creationId xmlns:a16="http://schemas.microsoft.com/office/drawing/2014/main" id="{037A93F7-EE99-A06C-3A16-A47BB50AC29F}"/>
              </a:ext>
            </a:extLst>
          </p:cNvPr>
          <p:cNvPicPr>
            <a:picLocks noChangeAspect="1"/>
          </p:cNvPicPr>
          <p:nvPr/>
        </p:nvPicPr>
        <p:blipFill>
          <a:blip r:embed="rId3"/>
          <a:stretch>
            <a:fillRect/>
          </a:stretch>
        </p:blipFill>
        <p:spPr>
          <a:xfrm>
            <a:off x="10882859" y="188723"/>
            <a:ext cx="7303948" cy="5297677"/>
          </a:xfrm>
          <a:prstGeom prst="rect">
            <a:avLst/>
          </a:prstGeom>
        </p:spPr>
      </p:pic>
      <p:pic>
        <p:nvPicPr>
          <p:cNvPr id="11" name="Picture 10">
            <a:extLst>
              <a:ext uri="{FF2B5EF4-FFF2-40B4-BE49-F238E27FC236}">
                <a16:creationId xmlns:a16="http://schemas.microsoft.com/office/drawing/2014/main" id="{B1DCABF0-B1CF-879F-95C2-6FED708EA9FB}"/>
              </a:ext>
            </a:extLst>
          </p:cNvPr>
          <p:cNvPicPr>
            <a:picLocks noChangeAspect="1"/>
          </p:cNvPicPr>
          <p:nvPr/>
        </p:nvPicPr>
        <p:blipFill>
          <a:blip r:embed="rId4"/>
          <a:stretch>
            <a:fillRect/>
          </a:stretch>
        </p:blipFill>
        <p:spPr>
          <a:xfrm>
            <a:off x="10882857" y="5486400"/>
            <a:ext cx="7303949" cy="4877004"/>
          </a:xfrm>
          <a:prstGeom prst="rect">
            <a:avLst/>
          </a:prstGeom>
        </p:spPr>
      </p:pic>
    </p:spTree>
    <p:extLst>
      <p:ext uri="{BB962C8B-B14F-4D97-AF65-F5344CB8AC3E}">
        <p14:creationId xmlns:p14="http://schemas.microsoft.com/office/powerpoint/2010/main" val="1478313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38009" y="188723"/>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03</a:t>
              </a:r>
              <a:endParaRPr dirty="0"/>
            </a:p>
          </p:txBody>
        </p:sp>
      </p:grpSp>
      <p:sp>
        <p:nvSpPr>
          <p:cNvPr id="256" name="Google Shape;256;p4"/>
          <p:cNvSpPr txBox="1"/>
          <p:nvPr/>
        </p:nvSpPr>
        <p:spPr>
          <a:xfrm>
            <a:off x="1917051" y="417634"/>
            <a:ext cx="9017119"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National Seminar </a:t>
            </a:r>
            <a:endParaRPr lang="en-US" sz="4800" dirty="0">
              <a:latin typeface="Algerian" panose="04020705040A02060702" pitchFamily="82" charset="0"/>
            </a:endParaRPr>
          </a:p>
        </p:txBody>
      </p:sp>
      <p:grpSp>
        <p:nvGrpSpPr>
          <p:cNvPr id="257" name="Google Shape;257;p4"/>
          <p:cNvGrpSpPr/>
          <p:nvPr/>
        </p:nvGrpSpPr>
        <p:grpSpPr>
          <a:xfrm rot="-5400000">
            <a:off x="16294904"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238008" y="1594547"/>
            <a:ext cx="10032992" cy="7471725"/>
          </a:xfrm>
          <a:prstGeom prst="rect">
            <a:avLst/>
          </a:prstGeom>
          <a:noFill/>
        </p:spPr>
        <p:txBody>
          <a:bodyPr wrap="square">
            <a:spAutoFit/>
          </a:bodyPr>
          <a:lstStyle/>
          <a:p>
            <a:pPr algn="just">
              <a:lnSpc>
                <a:spcPct val="150000"/>
              </a:lnSpc>
              <a:spcBef>
                <a:spcPts val="1200"/>
              </a:spcBef>
              <a:spcAft>
                <a:spcPts val="1200"/>
              </a:spcAft>
            </a:pPr>
            <a:r>
              <a:rPr lang="en-US" sz="3600" dirty="0">
                <a:solidFill>
                  <a:schemeClr val="bg1"/>
                </a:solidFill>
                <a:latin typeface="Times New Roman" panose="02020603050405020304" pitchFamily="18" charset="0"/>
                <a:cs typeface="Times New Roman" panose="02020603050405020304" pitchFamily="18" charset="0"/>
              </a:rPr>
              <a:t>The Department of </a:t>
            </a:r>
            <a:r>
              <a:rPr lang="en-US" sz="3600" dirty="0" err="1">
                <a:solidFill>
                  <a:schemeClr val="bg1"/>
                </a:solidFill>
                <a:latin typeface="Times New Roman" panose="02020603050405020304" pitchFamily="18" charset="0"/>
                <a:cs typeface="Times New Roman" panose="02020603050405020304" pitchFamily="18" charset="0"/>
              </a:rPr>
              <a:t>Labour</a:t>
            </a:r>
            <a:r>
              <a:rPr lang="en-US" sz="3600" dirty="0">
                <a:solidFill>
                  <a:schemeClr val="bg1"/>
                </a:solidFill>
                <a:latin typeface="Times New Roman" panose="02020603050405020304" pitchFamily="18" charset="0"/>
                <a:cs typeface="Times New Roman" panose="02020603050405020304" pitchFamily="18" charset="0"/>
              </a:rPr>
              <a:t> and Industrial law headed by Mrs. </a:t>
            </a:r>
            <a:r>
              <a:rPr lang="en-US" sz="3600" dirty="0" err="1">
                <a:solidFill>
                  <a:schemeClr val="bg1"/>
                </a:solidFill>
                <a:latin typeface="Times New Roman" panose="02020603050405020304" pitchFamily="18" charset="0"/>
                <a:cs typeface="Times New Roman" panose="02020603050405020304" pitchFamily="18" charset="0"/>
              </a:rPr>
              <a:t>Ragavee</a:t>
            </a:r>
            <a:r>
              <a:rPr lang="en-US" sz="3600" dirty="0">
                <a:solidFill>
                  <a:schemeClr val="bg1"/>
                </a:solidFill>
                <a:latin typeface="Times New Roman" panose="02020603050405020304" pitchFamily="18" charset="0"/>
                <a:cs typeface="Times New Roman" panose="02020603050405020304" pitchFamily="18" charset="0"/>
              </a:rPr>
              <a:t> U along with other faculty </a:t>
            </a:r>
            <a:r>
              <a:rPr lang="en-US" sz="3600" dirty="0" err="1">
                <a:solidFill>
                  <a:schemeClr val="bg1"/>
                </a:solidFill>
                <a:latin typeface="Times New Roman" panose="02020603050405020304" pitchFamily="18" charset="0"/>
                <a:cs typeface="Times New Roman" panose="02020603050405020304" pitchFamily="18" charset="0"/>
              </a:rPr>
              <a:t>co-ordinators</a:t>
            </a:r>
            <a:r>
              <a:rPr lang="en-US" sz="3600" dirty="0">
                <a:solidFill>
                  <a:schemeClr val="bg1"/>
                </a:solidFill>
                <a:latin typeface="Times New Roman" panose="02020603050405020304" pitchFamily="18" charset="0"/>
                <a:cs typeface="Times New Roman" panose="02020603050405020304" pitchFamily="18" charset="0"/>
              </a:rPr>
              <a:t>- Mrs. Girija Anil, Mr. Arun Kumar R, Mrs. Priyanka P &amp; Mrs. Gayathri J of Saveetha School of Law has organized a National Seminar on Cybersecurity and Ethical Hacking on 6th September, 2023 from 10.00 am to 03.15pm. More than 200 students have exhibited their enthusiastic participation in the event.</a:t>
            </a:r>
            <a:endParaRPr lang="en-IN"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44C7BC92-BAC4-28DB-D04B-8B70BB370189}"/>
              </a:ext>
            </a:extLst>
          </p:cNvPr>
          <p:cNvPicPr>
            <a:picLocks noChangeAspect="1"/>
          </p:cNvPicPr>
          <p:nvPr/>
        </p:nvPicPr>
        <p:blipFill>
          <a:blip r:embed="rId3"/>
          <a:stretch>
            <a:fillRect/>
          </a:stretch>
        </p:blipFill>
        <p:spPr>
          <a:xfrm>
            <a:off x="10648851" y="-45447"/>
            <a:ext cx="7401140" cy="6631865"/>
          </a:xfrm>
          <a:prstGeom prst="rect">
            <a:avLst/>
          </a:prstGeom>
        </p:spPr>
      </p:pic>
      <p:pic>
        <p:nvPicPr>
          <p:cNvPr id="17" name="Picture 16">
            <a:extLst>
              <a:ext uri="{FF2B5EF4-FFF2-40B4-BE49-F238E27FC236}">
                <a16:creationId xmlns:a16="http://schemas.microsoft.com/office/drawing/2014/main" id="{CED0DD7C-416E-F482-F279-B1107C08EB34}"/>
              </a:ext>
            </a:extLst>
          </p:cNvPr>
          <p:cNvPicPr>
            <a:picLocks noChangeAspect="1"/>
          </p:cNvPicPr>
          <p:nvPr/>
        </p:nvPicPr>
        <p:blipFill>
          <a:blip r:embed="rId4"/>
          <a:stretch>
            <a:fillRect/>
          </a:stretch>
        </p:blipFill>
        <p:spPr>
          <a:xfrm>
            <a:off x="10648851" y="6614152"/>
            <a:ext cx="7401140" cy="3512345"/>
          </a:xfrm>
          <a:prstGeom prst="rect">
            <a:avLst/>
          </a:prstGeom>
        </p:spPr>
      </p:pic>
    </p:spTree>
    <p:extLst>
      <p:ext uri="{BB962C8B-B14F-4D97-AF65-F5344CB8AC3E}">
        <p14:creationId xmlns:p14="http://schemas.microsoft.com/office/powerpoint/2010/main" val="1248342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38009" y="188723"/>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04</a:t>
              </a:r>
              <a:endParaRPr dirty="0"/>
            </a:p>
          </p:txBody>
        </p:sp>
      </p:grpSp>
      <p:sp>
        <p:nvSpPr>
          <p:cNvPr id="256" name="Google Shape;256;p4"/>
          <p:cNvSpPr txBox="1"/>
          <p:nvPr/>
        </p:nvSpPr>
        <p:spPr>
          <a:xfrm>
            <a:off x="1917051" y="417634"/>
            <a:ext cx="9017119"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workshop </a:t>
            </a:r>
            <a:endParaRPr lang="en-US" sz="4800" dirty="0">
              <a:latin typeface="Algerian" panose="04020705040A02060702" pitchFamily="82" charset="0"/>
            </a:endParaRPr>
          </a:p>
        </p:txBody>
      </p:sp>
      <p:grpSp>
        <p:nvGrpSpPr>
          <p:cNvPr id="257" name="Google Shape;257;p4"/>
          <p:cNvGrpSpPr/>
          <p:nvPr/>
        </p:nvGrpSpPr>
        <p:grpSpPr>
          <a:xfrm rot="-5400000">
            <a:off x="16294904"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238008" y="1594547"/>
            <a:ext cx="10032992" cy="7471148"/>
          </a:xfrm>
          <a:prstGeom prst="rect">
            <a:avLst/>
          </a:prstGeom>
          <a:noFill/>
        </p:spPr>
        <p:txBody>
          <a:bodyPr wrap="square">
            <a:spAutoFit/>
          </a:bodyPr>
          <a:lstStyle/>
          <a:p>
            <a:pPr algn="just">
              <a:lnSpc>
                <a:spcPct val="150000"/>
              </a:lnSpc>
              <a:spcBef>
                <a:spcPts val="1200"/>
              </a:spcBef>
              <a:spcAft>
                <a:spcPts val="1200"/>
              </a:spcAft>
            </a:pPr>
            <a:r>
              <a:rPr lang="en-US" sz="3600" dirty="0">
                <a:solidFill>
                  <a:schemeClr val="bg1"/>
                </a:solidFill>
                <a:effectLst/>
                <a:latin typeface="Times New Roman" panose="02020603050405020304" pitchFamily="18" charset="0"/>
                <a:ea typeface="Times New Roman" panose="02020603050405020304" pitchFamily="18" charset="0"/>
              </a:rPr>
              <a:t>Saveetha School of Law's IPR department recently hosted an informative seminar and workshop titled "Business Innovation Nexus: Strategies for Growth and Protection." This event took place on September 7, 2023, from 9:30 AM to 3:00 PM. This event was held at the Saveetha School of Management Seminar Hall. This seminar welcomed 260 participants from the Saveetha School of Law, as well as students from other law schools and MBA </a:t>
            </a:r>
            <a:r>
              <a:rPr lang="en-US" sz="3600" dirty="0" err="1">
                <a:solidFill>
                  <a:schemeClr val="bg1"/>
                </a:solidFill>
                <a:effectLst/>
                <a:latin typeface="Times New Roman" panose="02020603050405020304" pitchFamily="18" charset="0"/>
                <a:ea typeface="Times New Roman" panose="02020603050405020304" pitchFamily="18" charset="0"/>
              </a:rPr>
              <a:t>programmes</a:t>
            </a:r>
            <a:r>
              <a:rPr lang="en-US" sz="3600" dirty="0">
                <a:solidFill>
                  <a:schemeClr val="bg1"/>
                </a:solidFill>
                <a:effectLst/>
                <a:latin typeface="Times New Roman" panose="02020603050405020304" pitchFamily="18" charset="0"/>
                <a:ea typeface="Times New Roman" panose="02020603050405020304" pitchFamily="18" charset="0"/>
              </a:rPr>
              <a:t>.</a:t>
            </a:r>
            <a:endParaRPr lang="en-IN" sz="3600" dirty="0">
              <a:solidFill>
                <a:schemeClr val="bg1"/>
              </a:solidFill>
              <a:effectLst/>
              <a:latin typeface="Arial" panose="020B0604020202020204" pitchFamily="34" charset="0"/>
              <a:ea typeface="Arial" panose="020B0604020202020204" pitchFamily="34" charset="0"/>
            </a:endParaRPr>
          </a:p>
        </p:txBody>
      </p:sp>
      <p:pic>
        <p:nvPicPr>
          <p:cNvPr id="8" name="image1.png">
            <a:extLst>
              <a:ext uri="{FF2B5EF4-FFF2-40B4-BE49-F238E27FC236}">
                <a16:creationId xmlns:a16="http://schemas.microsoft.com/office/drawing/2014/main" id="{69B9B4FE-D8AA-19F7-8DC8-C44B6EFFD69B}"/>
              </a:ext>
            </a:extLst>
          </p:cNvPr>
          <p:cNvPicPr/>
          <p:nvPr/>
        </p:nvPicPr>
        <p:blipFill>
          <a:blip r:embed="rId3"/>
          <a:srcRect/>
          <a:stretch>
            <a:fillRect/>
          </a:stretch>
        </p:blipFill>
        <p:spPr>
          <a:xfrm>
            <a:off x="10367429" y="51057"/>
            <a:ext cx="3933187" cy="3876366"/>
          </a:xfrm>
          <a:prstGeom prst="rect">
            <a:avLst/>
          </a:prstGeom>
          <a:ln/>
        </p:spPr>
      </p:pic>
      <p:pic>
        <p:nvPicPr>
          <p:cNvPr id="9" name="image4.png">
            <a:extLst>
              <a:ext uri="{FF2B5EF4-FFF2-40B4-BE49-F238E27FC236}">
                <a16:creationId xmlns:a16="http://schemas.microsoft.com/office/drawing/2014/main" id="{A15BA46E-A73F-1C0B-3096-1A1A6B868628}"/>
              </a:ext>
            </a:extLst>
          </p:cNvPr>
          <p:cNvPicPr/>
          <p:nvPr/>
        </p:nvPicPr>
        <p:blipFill>
          <a:blip r:embed="rId4"/>
          <a:srcRect/>
          <a:stretch>
            <a:fillRect/>
          </a:stretch>
        </p:blipFill>
        <p:spPr>
          <a:xfrm>
            <a:off x="14376680" y="-45821"/>
            <a:ext cx="3963763" cy="3876366"/>
          </a:xfrm>
          <a:prstGeom prst="rect">
            <a:avLst/>
          </a:prstGeom>
          <a:ln/>
        </p:spPr>
      </p:pic>
      <p:pic>
        <p:nvPicPr>
          <p:cNvPr id="10" name="image3.png">
            <a:extLst>
              <a:ext uri="{FF2B5EF4-FFF2-40B4-BE49-F238E27FC236}">
                <a16:creationId xmlns:a16="http://schemas.microsoft.com/office/drawing/2014/main" id="{554B6AC5-603C-2509-734C-E8FCBBD4A83A}"/>
              </a:ext>
            </a:extLst>
          </p:cNvPr>
          <p:cNvPicPr/>
          <p:nvPr/>
        </p:nvPicPr>
        <p:blipFill>
          <a:blip r:embed="rId5"/>
          <a:srcRect/>
          <a:stretch>
            <a:fillRect/>
          </a:stretch>
        </p:blipFill>
        <p:spPr>
          <a:xfrm>
            <a:off x="10367430" y="3830545"/>
            <a:ext cx="4009249" cy="3281183"/>
          </a:xfrm>
          <a:prstGeom prst="rect">
            <a:avLst/>
          </a:prstGeom>
          <a:ln/>
        </p:spPr>
      </p:pic>
      <p:pic>
        <p:nvPicPr>
          <p:cNvPr id="11" name="image2.png">
            <a:extLst>
              <a:ext uri="{FF2B5EF4-FFF2-40B4-BE49-F238E27FC236}">
                <a16:creationId xmlns:a16="http://schemas.microsoft.com/office/drawing/2014/main" id="{70A5A91B-E488-6F9F-06DB-894F76384888}"/>
              </a:ext>
            </a:extLst>
          </p:cNvPr>
          <p:cNvPicPr/>
          <p:nvPr/>
        </p:nvPicPr>
        <p:blipFill>
          <a:blip r:embed="rId6"/>
          <a:srcRect/>
          <a:stretch>
            <a:fillRect/>
          </a:stretch>
        </p:blipFill>
        <p:spPr>
          <a:xfrm>
            <a:off x="14376680" y="3858655"/>
            <a:ext cx="4009249" cy="3281183"/>
          </a:xfrm>
          <a:prstGeom prst="rect">
            <a:avLst/>
          </a:prstGeom>
          <a:ln/>
        </p:spPr>
      </p:pic>
      <p:pic>
        <p:nvPicPr>
          <p:cNvPr id="12" name="image5.png">
            <a:extLst>
              <a:ext uri="{FF2B5EF4-FFF2-40B4-BE49-F238E27FC236}">
                <a16:creationId xmlns:a16="http://schemas.microsoft.com/office/drawing/2014/main" id="{75818B48-B004-4AEB-8934-0BB456F2030A}"/>
              </a:ext>
            </a:extLst>
          </p:cNvPr>
          <p:cNvPicPr/>
          <p:nvPr/>
        </p:nvPicPr>
        <p:blipFill>
          <a:blip r:embed="rId7"/>
          <a:srcRect/>
          <a:stretch>
            <a:fillRect/>
          </a:stretch>
        </p:blipFill>
        <p:spPr>
          <a:xfrm>
            <a:off x="10367429" y="7190513"/>
            <a:ext cx="3982857" cy="2942199"/>
          </a:xfrm>
          <a:prstGeom prst="rect">
            <a:avLst/>
          </a:prstGeom>
          <a:ln/>
        </p:spPr>
      </p:pic>
      <p:pic>
        <p:nvPicPr>
          <p:cNvPr id="13" name="image6.png">
            <a:extLst>
              <a:ext uri="{FF2B5EF4-FFF2-40B4-BE49-F238E27FC236}">
                <a16:creationId xmlns:a16="http://schemas.microsoft.com/office/drawing/2014/main" id="{F39DB1EC-B644-F580-0BD4-A9046757D0ED}"/>
              </a:ext>
            </a:extLst>
          </p:cNvPr>
          <p:cNvPicPr/>
          <p:nvPr/>
        </p:nvPicPr>
        <p:blipFill>
          <a:blip r:embed="rId8"/>
          <a:srcRect/>
          <a:stretch>
            <a:fillRect/>
          </a:stretch>
        </p:blipFill>
        <p:spPr>
          <a:xfrm>
            <a:off x="14371198" y="7111728"/>
            <a:ext cx="3963763" cy="3422922"/>
          </a:xfrm>
          <a:prstGeom prst="rect">
            <a:avLst/>
          </a:prstGeom>
          <a:ln/>
        </p:spPr>
      </p:pic>
    </p:spTree>
    <p:extLst>
      <p:ext uri="{BB962C8B-B14F-4D97-AF65-F5344CB8AC3E}">
        <p14:creationId xmlns:p14="http://schemas.microsoft.com/office/powerpoint/2010/main" val="2581225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38009" y="188723"/>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05</a:t>
              </a:r>
              <a:endParaRPr dirty="0"/>
            </a:p>
          </p:txBody>
        </p:sp>
      </p:grpSp>
      <p:sp>
        <p:nvSpPr>
          <p:cNvPr id="256" name="Google Shape;256;p4"/>
          <p:cNvSpPr txBox="1"/>
          <p:nvPr/>
        </p:nvSpPr>
        <p:spPr>
          <a:xfrm>
            <a:off x="1917051" y="417634"/>
            <a:ext cx="9017119"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Placement  </a:t>
            </a:r>
            <a:endParaRPr lang="en-US" sz="4800" dirty="0">
              <a:latin typeface="Algerian" panose="04020705040A02060702" pitchFamily="82" charset="0"/>
            </a:endParaRPr>
          </a:p>
        </p:txBody>
      </p:sp>
      <p:grpSp>
        <p:nvGrpSpPr>
          <p:cNvPr id="257" name="Google Shape;257;p4"/>
          <p:cNvGrpSpPr/>
          <p:nvPr/>
        </p:nvGrpSpPr>
        <p:grpSpPr>
          <a:xfrm rot="-5400000">
            <a:off x="16294904"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238011" y="1662873"/>
            <a:ext cx="10032992" cy="7770397"/>
          </a:xfrm>
          <a:prstGeom prst="rect">
            <a:avLst/>
          </a:prstGeom>
          <a:noFill/>
        </p:spPr>
        <p:txBody>
          <a:bodyPr wrap="square">
            <a:spAutoFit/>
          </a:bodyPr>
          <a:lstStyle/>
          <a:p>
            <a:pPr algn="just">
              <a:lnSpc>
                <a:spcPct val="150000"/>
              </a:lnSpc>
              <a:spcBef>
                <a:spcPts val="1200"/>
              </a:spcBef>
              <a:spcAft>
                <a:spcPts val="1200"/>
              </a:spcAft>
            </a:pPr>
            <a:r>
              <a:rPr lang="en-US" sz="2800" dirty="0">
                <a:solidFill>
                  <a:schemeClr val="bg1"/>
                </a:solidFill>
                <a:effectLst/>
                <a:latin typeface="Times New Roman" panose="02020603050405020304" pitchFamily="18" charset="0"/>
                <a:ea typeface="Times New Roman" panose="02020603050405020304" pitchFamily="18" charset="0"/>
              </a:rPr>
              <a:t>On September 5th, 2023, a highly influential placement drive took place at the prestigious Saveetha School of Law. This historic event was meticulously planned and managed by the Intellectual Property Rights (IPR) department. It featured prominent participation from Vakil Search and R. Karthikeyan &amp; K. </a:t>
            </a:r>
            <a:r>
              <a:rPr lang="en-US" sz="2800" dirty="0" err="1">
                <a:solidFill>
                  <a:schemeClr val="bg1"/>
                </a:solidFill>
                <a:effectLst/>
                <a:latin typeface="Times New Roman" panose="02020603050405020304" pitchFamily="18" charset="0"/>
                <a:ea typeface="Times New Roman" panose="02020603050405020304" pitchFamily="18" charset="0"/>
              </a:rPr>
              <a:t>Kulandaivelu</a:t>
            </a:r>
            <a:r>
              <a:rPr lang="en-US" sz="2800" dirty="0">
                <a:solidFill>
                  <a:schemeClr val="bg1"/>
                </a:solidFill>
                <a:effectLst/>
                <a:latin typeface="Times New Roman" panose="02020603050405020304" pitchFamily="18" charset="0"/>
                <a:ea typeface="Times New Roman" panose="02020603050405020304" pitchFamily="18" charset="0"/>
              </a:rPr>
              <a:t> Advocate Firm, both of which extended career opportunities to our </a:t>
            </a:r>
            <a:r>
              <a:rPr lang="en-US" sz="2800" dirty="0" err="1">
                <a:solidFill>
                  <a:schemeClr val="bg1"/>
                </a:solidFill>
                <a:effectLst/>
                <a:latin typeface="Times New Roman" panose="02020603050405020304" pitchFamily="18" charset="0"/>
                <a:ea typeface="Times New Roman" panose="02020603050405020304" pitchFamily="18" charset="0"/>
              </a:rPr>
              <a:t>students.The</a:t>
            </a:r>
            <a:r>
              <a:rPr lang="en-US" sz="2800" dirty="0">
                <a:solidFill>
                  <a:schemeClr val="bg1"/>
                </a:solidFill>
                <a:effectLst/>
                <a:latin typeface="Times New Roman" panose="02020603050405020304" pitchFamily="18" charset="0"/>
                <a:ea typeface="Times New Roman" panose="02020603050405020304" pitchFamily="18" charset="0"/>
              </a:rPr>
              <a:t> event saw notable success among the 2018 batch students. </a:t>
            </a:r>
            <a:r>
              <a:rPr lang="en-US" sz="2800" dirty="0" err="1">
                <a:solidFill>
                  <a:schemeClr val="bg1"/>
                </a:solidFill>
                <a:effectLst/>
                <a:latin typeface="Times New Roman" panose="02020603050405020304" pitchFamily="18" charset="0"/>
                <a:ea typeface="Times New Roman" panose="02020603050405020304" pitchFamily="18" charset="0"/>
              </a:rPr>
              <a:t>Anakha</a:t>
            </a:r>
            <a:r>
              <a:rPr lang="en-US" sz="2800" dirty="0">
                <a:solidFill>
                  <a:schemeClr val="bg1"/>
                </a:solidFill>
                <a:effectLst/>
                <a:latin typeface="Times New Roman" panose="02020603050405020304" pitchFamily="18" charset="0"/>
                <a:ea typeface="Times New Roman" panose="02020603050405020304" pitchFamily="18" charset="0"/>
              </a:rPr>
              <a:t> S.J, </a:t>
            </a:r>
            <a:r>
              <a:rPr lang="en-US" sz="2800" dirty="0" err="1">
                <a:solidFill>
                  <a:schemeClr val="bg1"/>
                </a:solidFill>
                <a:effectLst/>
                <a:latin typeface="Times New Roman" panose="02020603050405020304" pitchFamily="18" charset="0"/>
                <a:ea typeface="Times New Roman" panose="02020603050405020304" pitchFamily="18" charset="0"/>
              </a:rPr>
              <a:t>Kanisha</a:t>
            </a:r>
            <a:r>
              <a:rPr lang="en-US" sz="2800" dirty="0">
                <a:solidFill>
                  <a:schemeClr val="bg1"/>
                </a:solidFill>
                <a:effectLst/>
                <a:latin typeface="Times New Roman" panose="02020603050405020304" pitchFamily="18" charset="0"/>
                <a:ea typeface="Times New Roman" panose="02020603050405020304" pitchFamily="18" charset="0"/>
              </a:rPr>
              <a:t> Pooja, and Sujith A.S all landed prestigious roles as legal advisors at Vakil Search, each with a competitive compensation package of $240,000. Rishi Saravanan, also from the 2018 batch, was awarded a prestigious internship with R. Karthikeyan &amp; </a:t>
            </a:r>
            <a:r>
              <a:rPr lang="en-US" sz="2800" dirty="0" err="1">
                <a:solidFill>
                  <a:schemeClr val="bg1"/>
                </a:solidFill>
                <a:effectLst/>
                <a:latin typeface="Times New Roman" panose="02020603050405020304" pitchFamily="18" charset="0"/>
                <a:ea typeface="Times New Roman" panose="02020603050405020304" pitchFamily="18" charset="0"/>
              </a:rPr>
              <a:t>Kulandaivelu</a:t>
            </a:r>
            <a:r>
              <a:rPr lang="en-US" sz="2800" dirty="0">
                <a:solidFill>
                  <a:schemeClr val="bg1"/>
                </a:solidFill>
                <a:effectLst/>
                <a:latin typeface="Times New Roman" panose="02020603050405020304" pitchFamily="18" charset="0"/>
                <a:ea typeface="Times New Roman" panose="02020603050405020304" pitchFamily="18" charset="0"/>
              </a:rPr>
              <a:t> Advocate Firm</a:t>
            </a:r>
            <a:endParaRPr lang="en-IN" sz="2800" dirty="0">
              <a:solidFill>
                <a:schemeClr val="bg1"/>
              </a:solidFill>
              <a:effectLst/>
              <a:latin typeface="Arial" panose="020B0604020202020204" pitchFamily="34" charset="0"/>
              <a:ea typeface="Arial" panose="020B0604020202020204" pitchFamily="34" charset="0"/>
            </a:endParaRPr>
          </a:p>
        </p:txBody>
      </p:sp>
      <p:pic>
        <p:nvPicPr>
          <p:cNvPr id="3" name="Picture 2">
            <a:extLst>
              <a:ext uri="{FF2B5EF4-FFF2-40B4-BE49-F238E27FC236}">
                <a16:creationId xmlns:a16="http://schemas.microsoft.com/office/drawing/2014/main" id="{0EBDDA71-8485-A210-A38E-0D5FCB6EFE89}"/>
              </a:ext>
            </a:extLst>
          </p:cNvPr>
          <p:cNvPicPr>
            <a:picLocks noChangeAspect="1"/>
          </p:cNvPicPr>
          <p:nvPr/>
        </p:nvPicPr>
        <p:blipFill>
          <a:blip r:embed="rId3"/>
          <a:stretch>
            <a:fillRect/>
          </a:stretch>
        </p:blipFill>
        <p:spPr>
          <a:xfrm>
            <a:off x="10259000" y="49280"/>
            <a:ext cx="3845578" cy="4368947"/>
          </a:xfrm>
          <a:prstGeom prst="rect">
            <a:avLst/>
          </a:prstGeom>
        </p:spPr>
      </p:pic>
      <p:pic>
        <p:nvPicPr>
          <p:cNvPr id="5" name="image5.jpg">
            <a:extLst>
              <a:ext uri="{FF2B5EF4-FFF2-40B4-BE49-F238E27FC236}">
                <a16:creationId xmlns:a16="http://schemas.microsoft.com/office/drawing/2014/main" id="{0A32FF6C-1EA0-9CDD-CA8D-F57828AAFD2E}"/>
              </a:ext>
            </a:extLst>
          </p:cNvPr>
          <p:cNvPicPr/>
          <p:nvPr/>
        </p:nvPicPr>
        <p:blipFill>
          <a:blip r:embed="rId4"/>
          <a:srcRect/>
          <a:stretch>
            <a:fillRect/>
          </a:stretch>
        </p:blipFill>
        <p:spPr>
          <a:xfrm>
            <a:off x="14104579" y="-39473"/>
            <a:ext cx="4152319" cy="4457700"/>
          </a:xfrm>
          <a:prstGeom prst="rect">
            <a:avLst/>
          </a:prstGeom>
          <a:ln/>
        </p:spPr>
      </p:pic>
      <p:pic>
        <p:nvPicPr>
          <p:cNvPr id="7" name="image4.jpg">
            <a:extLst>
              <a:ext uri="{FF2B5EF4-FFF2-40B4-BE49-F238E27FC236}">
                <a16:creationId xmlns:a16="http://schemas.microsoft.com/office/drawing/2014/main" id="{565EF945-B4FD-F454-F4B7-F2A9520AD3C8}"/>
              </a:ext>
            </a:extLst>
          </p:cNvPr>
          <p:cNvPicPr/>
          <p:nvPr/>
        </p:nvPicPr>
        <p:blipFill>
          <a:blip r:embed="rId5"/>
          <a:srcRect/>
          <a:stretch>
            <a:fillRect/>
          </a:stretch>
        </p:blipFill>
        <p:spPr>
          <a:xfrm>
            <a:off x="10237138" y="4462596"/>
            <a:ext cx="3845578" cy="5406769"/>
          </a:xfrm>
          <a:prstGeom prst="rect">
            <a:avLst/>
          </a:prstGeom>
          <a:ln/>
        </p:spPr>
      </p:pic>
      <p:pic>
        <p:nvPicPr>
          <p:cNvPr id="8" name="image6.jpg">
            <a:extLst>
              <a:ext uri="{FF2B5EF4-FFF2-40B4-BE49-F238E27FC236}">
                <a16:creationId xmlns:a16="http://schemas.microsoft.com/office/drawing/2014/main" id="{5116AC25-47ED-39DC-2D3B-A109D074BC3E}"/>
              </a:ext>
            </a:extLst>
          </p:cNvPr>
          <p:cNvPicPr/>
          <p:nvPr/>
        </p:nvPicPr>
        <p:blipFill>
          <a:blip r:embed="rId6"/>
          <a:srcRect/>
          <a:stretch>
            <a:fillRect/>
          </a:stretch>
        </p:blipFill>
        <p:spPr>
          <a:xfrm>
            <a:off x="14155787" y="4485219"/>
            <a:ext cx="4101111" cy="5384145"/>
          </a:xfrm>
          <a:prstGeom prst="rect">
            <a:avLst/>
          </a:prstGeom>
          <a:ln/>
        </p:spPr>
      </p:pic>
    </p:spTree>
    <p:extLst>
      <p:ext uri="{BB962C8B-B14F-4D97-AF65-F5344CB8AC3E}">
        <p14:creationId xmlns:p14="http://schemas.microsoft.com/office/powerpoint/2010/main" val="3452737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23135" y="-17714"/>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45136" y="66735"/>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06</a:t>
              </a:r>
              <a:endParaRPr dirty="0"/>
            </a:p>
          </p:txBody>
        </p:sp>
      </p:grpSp>
      <p:sp>
        <p:nvSpPr>
          <p:cNvPr id="256" name="Google Shape;256;p4"/>
          <p:cNvSpPr txBox="1"/>
          <p:nvPr/>
        </p:nvSpPr>
        <p:spPr>
          <a:xfrm>
            <a:off x="1917051" y="417634"/>
            <a:ext cx="9017119"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Legal Awareness Camp</a:t>
            </a:r>
            <a:endParaRPr lang="en-US" sz="4800" dirty="0">
              <a:latin typeface="Algerian" panose="04020705040A02060702" pitchFamily="82" charset="0"/>
            </a:endParaRPr>
          </a:p>
        </p:txBody>
      </p:sp>
      <p:grpSp>
        <p:nvGrpSpPr>
          <p:cNvPr id="257" name="Google Shape;257;p4"/>
          <p:cNvGrpSpPr/>
          <p:nvPr/>
        </p:nvGrpSpPr>
        <p:grpSpPr>
          <a:xfrm rot="-5400000">
            <a:off x="16294904"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238008" y="1354679"/>
            <a:ext cx="10032992" cy="8867299"/>
          </a:xfrm>
          <a:prstGeom prst="rect">
            <a:avLst/>
          </a:prstGeom>
          <a:noFill/>
        </p:spPr>
        <p:txBody>
          <a:bodyPr wrap="square">
            <a:spAutoFit/>
          </a:bodyPr>
          <a:lstStyle/>
          <a:p>
            <a:pPr algn="just">
              <a:lnSpc>
                <a:spcPct val="150000"/>
              </a:lnSpc>
              <a:spcBef>
                <a:spcPts val="1200"/>
              </a:spcBef>
              <a:spcAft>
                <a:spcPts val="1200"/>
              </a:spcAft>
            </a:pPr>
            <a:r>
              <a:rPr lang="en-US" sz="3200" dirty="0">
                <a:solidFill>
                  <a:schemeClr val="bg1"/>
                </a:solidFill>
                <a:effectLst/>
                <a:latin typeface="Times New Roman" panose="02020603050405020304" pitchFamily="18" charset="0"/>
                <a:ea typeface="Times New Roman" panose="02020603050405020304" pitchFamily="18" charset="0"/>
              </a:rPr>
              <a:t>On 07/09/2023, MRS.U.RAGAVEE, HOD of the </a:t>
            </a:r>
            <a:r>
              <a:rPr lang="en-US" sz="3200" dirty="0" err="1">
                <a:solidFill>
                  <a:schemeClr val="bg1"/>
                </a:solidFill>
                <a:effectLst/>
                <a:latin typeface="Times New Roman" panose="02020603050405020304" pitchFamily="18" charset="0"/>
                <a:ea typeface="Times New Roman" panose="02020603050405020304" pitchFamily="18" charset="0"/>
              </a:rPr>
              <a:t>Labour</a:t>
            </a:r>
            <a:r>
              <a:rPr lang="en-US" sz="3200" dirty="0">
                <a:solidFill>
                  <a:schemeClr val="bg1"/>
                </a:solidFill>
                <a:effectLst/>
                <a:latin typeface="Times New Roman" panose="02020603050405020304" pitchFamily="18" charset="0"/>
                <a:ea typeface="Times New Roman" panose="02020603050405020304" pitchFamily="18" charset="0"/>
              </a:rPr>
              <a:t> Department, </a:t>
            </a:r>
            <a:r>
              <a:rPr lang="en-US" sz="3200" dirty="0" err="1">
                <a:solidFill>
                  <a:schemeClr val="bg1"/>
                </a:solidFill>
                <a:effectLst/>
                <a:latin typeface="Times New Roman" panose="02020603050405020304" pitchFamily="18" charset="0"/>
                <a:ea typeface="Times New Roman" panose="02020603050405020304" pitchFamily="18" charset="0"/>
              </a:rPr>
              <a:t>organised</a:t>
            </a:r>
            <a:r>
              <a:rPr lang="en-US" sz="3200" dirty="0">
                <a:solidFill>
                  <a:schemeClr val="bg1"/>
                </a:solidFill>
                <a:effectLst/>
                <a:latin typeface="Times New Roman" panose="02020603050405020304" pitchFamily="18" charset="0"/>
                <a:ea typeface="Times New Roman" panose="02020603050405020304" pitchFamily="18" charset="0"/>
              </a:rPr>
              <a:t> an awareness session on Cyber law. Dr. S. BASCARANE, Superintendent of Police and Chief Web Officer of Puducherry, and Mr. BC. KEERTHI, Inspector of Police for Cybercrime, were the event's keynote speakers. Puducherry delivered and </a:t>
            </a:r>
            <a:r>
              <a:rPr lang="en-US" sz="3200" dirty="0" err="1">
                <a:solidFill>
                  <a:schemeClr val="bg1"/>
                </a:solidFill>
                <a:effectLst/>
                <a:latin typeface="Times New Roman" panose="02020603050405020304" pitchFamily="18" charset="0"/>
                <a:ea typeface="Times New Roman" panose="02020603050405020304" pitchFamily="18" charset="0"/>
              </a:rPr>
              <a:t>emphasised</a:t>
            </a:r>
            <a:r>
              <a:rPr lang="en-US" sz="3200" dirty="0">
                <a:solidFill>
                  <a:schemeClr val="bg1"/>
                </a:solidFill>
                <a:effectLst/>
                <a:latin typeface="Times New Roman" panose="02020603050405020304" pitchFamily="18" charset="0"/>
                <a:ea typeface="Times New Roman" panose="02020603050405020304" pitchFamily="18" charset="0"/>
              </a:rPr>
              <a:t> a speech on cyber laws, POCSO Act, 2015, and various cyber crimes. The purpose of the visit to </a:t>
            </a:r>
            <a:r>
              <a:rPr lang="en-US" sz="3200" dirty="0" err="1">
                <a:solidFill>
                  <a:schemeClr val="bg1"/>
                </a:solidFill>
                <a:effectLst/>
                <a:latin typeface="Times New Roman" panose="02020603050405020304" pitchFamily="18" charset="0"/>
                <a:ea typeface="Times New Roman" panose="02020603050405020304" pitchFamily="18" charset="0"/>
              </a:rPr>
              <a:t>Achariya</a:t>
            </a:r>
            <a:r>
              <a:rPr lang="en-US" sz="3200" dirty="0">
                <a:solidFill>
                  <a:schemeClr val="bg1"/>
                </a:solidFill>
                <a:effectLst/>
                <a:latin typeface="Times New Roman" panose="02020603050405020304" pitchFamily="18" charset="0"/>
                <a:ea typeface="Times New Roman" panose="02020603050405020304" pitchFamily="18" charset="0"/>
              </a:rPr>
              <a:t> Bala </a:t>
            </a:r>
            <a:r>
              <a:rPr lang="en-US" sz="3200" dirty="0" err="1">
                <a:solidFill>
                  <a:schemeClr val="bg1"/>
                </a:solidFill>
                <a:effectLst/>
                <a:latin typeface="Times New Roman" panose="02020603050405020304" pitchFamily="18" charset="0"/>
                <a:ea typeface="Times New Roman" panose="02020603050405020304" pitchFamily="18" charset="0"/>
              </a:rPr>
              <a:t>Siksha</a:t>
            </a:r>
            <a:r>
              <a:rPr lang="en-US" sz="3200" dirty="0">
                <a:solidFill>
                  <a:schemeClr val="bg1"/>
                </a:solidFill>
                <a:effectLst/>
                <a:latin typeface="Times New Roman" panose="02020603050405020304" pitchFamily="18" charset="0"/>
                <a:ea typeface="Times New Roman" panose="02020603050405020304" pitchFamily="18" charset="0"/>
              </a:rPr>
              <a:t> Mandir International School was to raise awareness about cyber law and the modes of cyber law in which cyber attacks were committed using cyber platforms, as well as the POCSO act and the Juvenile Justice Act, 2015.</a:t>
            </a:r>
            <a:endParaRPr lang="en-IN" sz="3200" dirty="0">
              <a:solidFill>
                <a:schemeClr val="bg1"/>
              </a:solidFill>
              <a:effectLst/>
              <a:latin typeface="Arial" panose="020B0604020202020204" pitchFamily="34" charset="0"/>
              <a:ea typeface="Arial" panose="020B0604020202020204" pitchFamily="34" charset="0"/>
            </a:endParaRPr>
          </a:p>
        </p:txBody>
      </p:sp>
      <p:pic>
        <p:nvPicPr>
          <p:cNvPr id="9" name="image2.jpeg">
            <a:extLst>
              <a:ext uri="{FF2B5EF4-FFF2-40B4-BE49-F238E27FC236}">
                <a16:creationId xmlns:a16="http://schemas.microsoft.com/office/drawing/2014/main" id="{663A3B3E-F0C1-D429-C010-217104BD78CC}"/>
              </a:ext>
            </a:extLst>
          </p:cNvPr>
          <p:cNvPicPr>
            <a:picLocks noChangeAspect="1"/>
          </p:cNvPicPr>
          <p:nvPr/>
        </p:nvPicPr>
        <p:blipFill>
          <a:blip r:embed="rId3" cstate="print"/>
          <a:stretch>
            <a:fillRect/>
          </a:stretch>
        </p:blipFill>
        <p:spPr>
          <a:xfrm>
            <a:off x="10412362" y="417634"/>
            <a:ext cx="7392164" cy="9056150"/>
          </a:xfrm>
          <a:prstGeom prst="rect">
            <a:avLst/>
          </a:prstGeom>
        </p:spPr>
      </p:pic>
    </p:spTree>
    <p:extLst>
      <p:ext uri="{BB962C8B-B14F-4D97-AF65-F5344CB8AC3E}">
        <p14:creationId xmlns:p14="http://schemas.microsoft.com/office/powerpoint/2010/main" val="4275829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38009" y="188723"/>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07</a:t>
              </a:r>
              <a:endParaRPr dirty="0"/>
            </a:p>
          </p:txBody>
        </p:sp>
      </p:grpSp>
      <p:sp>
        <p:nvSpPr>
          <p:cNvPr id="256" name="Google Shape;256;p4"/>
          <p:cNvSpPr txBox="1"/>
          <p:nvPr/>
        </p:nvSpPr>
        <p:spPr>
          <a:xfrm>
            <a:off x="1932194" y="417634"/>
            <a:ext cx="9017119"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Ph.D. synopsis presentation </a:t>
            </a:r>
            <a:endParaRPr lang="en-US" sz="4800" dirty="0">
              <a:latin typeface="Algerian" panose="04020705040A02060702" pitchFamily="82" charset="0"/>
            </a:endParaRPr>
          </a:p>
        </p:txBody>
      </p:sp>
      <p:grpSp>
        <p:nvGrpSpPr>
          <p:cNvPr id="257" name="Google Shape;257;p4"/>
          <p:cNvGrpSpPr/>
          <p:nvPr/>
        </p:nvGrpSpPr>
        <p:grpSpPr>
          <a:xfrm rot="-5400000">
            <a:off x="16294904"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195801" y="1878102"/>
            <a:ext cx="10749271" cy="4536883"/>
          </a:xfrm>
          <a:prstGeom prst="rect">
            <a:avLst/>
          </a:prstGeom>
          <a:noFill/>
        </p:spPr>
        <p:txBody>
          <a:bodyPr wrap="square">
            <a:spAutoFit/>
          </a:bodyPr>
          <a:lstStyle/>
          <a:p>
            <a:pPr algn="just">
              <a:lnSpc>
                <a:spcPct val="150000"/>
              </a:lnSpc>
              <a:spcAft>
                <a:spcPts val="1000"/>
              </a:spcAft>
            </a:pP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Saveetha School of Law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Ph.D</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student submits synopsis on 4</a:t>
            </a:r>
            <a:r>
              <a:rPr lang="en-US" sz="3600" baseline="30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September, 2023.</a:t>
            </a:r>
          </a:p>
          <a:p>
            <a:pPr algn="just">
              <a:lnSpc>
                <a:spcPct val="150000"/>
              </a:lnSpc>
              <a:spcAft>
                <a:spcPts val="1000"/>
              </a:spcAft>
            </a:pP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Research Supervisor: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Dr.ANJU</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MOHAN</a:t>
            </a:r>
          </a:p>
          <a:p>
            <a:pPr algn="just">
              <a:lnSpc>
                <a:spcPct val="150000"/>
              </a:lnSpc>
              <a:spcAft>
                <a:spcPts val="1000"/>
              </a:spcAft>
            </a:pP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Research scholar.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Ms.ASWATHY</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PRAKASH G</a:t>
            </a:r>
          </a:p>
          <a:p>
            <a:pPr algn="just">
              <a:lnSpc>
                <a:spcPct val="150000"/>
              </a:lnSpc>
              <a:spcAft>
                <a:spcPts val="1000"/>
              </a:spcAft>
            </a:pP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Venue : Saveetha School Of Law</a:t>
            </a:r>
          </a:p>
        </p:txBody>
      </p:sp>
      <p:pic>
        <p:nvPicPr>
          <p:cNvPr id="3" name="Picture 2">
            <a:extLst>
              <a:ext uri="{FF2B5EF4-FFF2-40B4-BE49-F238E27FC236}">
                <a16:creationId xmlns:a16="http://schemas.microsoft.com/office/drawing/2014/main" id="{CE14B1A5-86B5-AD62-98AD-9E7922E42BCA}"/>
              </a:ext>
            </a:extLst>
          </p:cNvPr>
          <p:cNvPicPr>
            <a:picLocks noChangeAspect="1"/>
          </p:cNvPicPr>
          <p:nvPr/>
        </p:nvPicPr>
        <p:blipFill>
          <a:blip r:embed="rId3"/>
          <a:stretch>
            <a:fillRect/>
          </a:stretch>
        </p:blipFill>
        <p:spPr>
          <a:xfrm>
            <a:off x="11683969" y="422858"/>
            <a:ext cx="6277133" cy="9098643"/>
          </a:xfrm>
          <a:prstGeom prst="rect">
            <a:avLst/>
          </a:prstGeom>
        </p:spPr>
      </p:pic>
    </p:spTree>
    <p:extLst>
      <p:ext uri="{BB962C8B-B14F-4D97-AF65-F5344CB8AC3E}">
        <p14:creationId xmlns:p14="http://schemas.microsoft.com/office/powerpoint/2010/main" val="2900670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38009" y="188723"/>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08</a:t>
              </a:r>
              <a:endParaRPr dirty="0"/>
            </a:p>
          </p:txBody>
        </p:sp>
      </p:grpSp>
      <p:sp>
        <p:nvSpPr>
          <p:cNvPr id="256" name="Google Shape;256;p4"/>
          <p:cNvSpPr txBox="1"/>
          <p:nvPr/>
        </p:nvSpPr>
        <p:spPr>
          <a:xfrm>
            <a:off x="1932194" y="417634"/>
            <a:ext cx="9017119"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workshop </a:t>
            </a:r>
            <a:endParaRPr lang="en-US" sz="4800" dirty="0">
              <a:latin typeface="Algerian" panose="04020705040A02060702" pitchFamily="82" charset="0"/>
            </a:endParaRPr>
          </a:p>
        </p:txBody>
      </p:sp>
      <p:grpSp>
        <p:nvGrpSpPr>
          <p:cNvPr id="257" name="Google Shape;257;p4"/>
          <p:cNvGrpSpPr/>
          <p:nvPr/>
        </p:nvGrpSpPr>
        <p:grpSpPr>
          <a:xfrm rot="-5400000">
            <a:off x="16294904"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195801" y="1878101"/>
            <a:ext cx="10749271" cy="4391587"/>
          </a:xfrm>
          <a:prstGeom prst="rect">
            <a:avLst/>
          </a:prstGeom>
          <a:noFill/>
        </p:spPr>
        <p:txBody>
          <a:bodyPr wrap="square">
            <a:spAutoFit/>
          </a:bodyPr>
          <a:lstStyle/>
          <a:p>
            <a:pPr algn="just">
              <a:lnSpc>
                <a:spcPct val="150000"/>
              </a:lnSpc>
              <a:spcAft>
                <a:spcPts val="1000"/>
              </a:spcAft>
            </a:pPr>
            <a:r>
              <a:rPr lang="en-US" sz="4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Department of Physical Education and Yoga, Saveetha School of Law </a:t>
            </a:r>
            <a:r>
              <a:rPr lang="en-US" sz="4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Organised</a:t>
            </a:r>
            <a:r>
              <a:rPr lang="en-US" sz="4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National Workshop on Sound Healing Therapy on 08/09/2023.</a:t>
            </a:r>
          </a:p>
        </p:txBody>
      </p:sp>
      <p:pic>
        <p:nvPicPr>
          <p:cNvPr id="3" name="Picture 2">
            <a:extLst>
              <a:ext uri="{FF2B5EF4-FFF2-40B4-BE49-F238E27FC236}">
                <a16:creationId xmlns:a16="http://schemas.microsoft.com/office/drawing/2014/main" id="{18B2ABEC-154B-2D6A-B94D-69A90A069EE2}"/>
              </a:ext>
            </a:extLst>
          </p:cNvPr>
          <p:cNvPicPr>
            <a:picLocks noChangeAspect="1"/>
          </p:cNvPicPr>
          <p:nvPr/>
        </p:nvPicPr>
        <p:blipFill>
          <a:blip r:embed="rId3"/>
          <a:stretch>
            <a:fillRect/>
          </a:stretch>
        </p:blipFill>
        <p:spPr>
          <a:xfrm>
            <a:off x="10690324" y="-47823"/>
            <a:ext cx="4098727" cy="5006195"/>
          </a:xfrm>
          <a:prstGeom prst="rect">
            <a:avLst/>
          </a:prstGeom>
        </p:spPr>
      </p:pic>
      <p:pic>
        <p:nvPicPr>
          <p:cNvPr id="4" name="Picture 3">
            <a:extLst>
              <a:ext uri="{FF2B5EF4-FFF2-40B4-BE49-F238E27FC236}">
                <a16:creationId xmlns:a16="http://schemas.microsoft.com/office/drawing/2014/main" id="{8E0B1B92-7823-CFEC-0E56-D0CF7A7C428E}"/>
              </a:ext>
            </a:extLst>
          </p:cNvPr>
          <p:cNvPicPr>
            <a:picLocks noChangeAspect="1"/>
          </p:cNvPicPr>
          <p:nvPr/>
        </p:nvPicPr>
        <p:blipFill>
          <a:blip r:embed="rId4"/>
          <a:stretch>
            <a:fillRect/>
          </a:stretch>
        </p:blipFill>
        <p:spPr>
          <a:xfrm>
            <a:off x="14789051" y="-34016"/>
            <a:ext cx="3482206" cy="5260345"/>
          </a:xfrm>
          <a:prstGeom prst="rect">
            <a:avLst/>
          </a:prstGeom>
        </p:spPr>
      </p:pic>
      <p:grpSp>
        <p:nvGrpSpPr>
          <p:cNvPr id="14" name="Group 13">
            <a:extLst>
              <a:ext uri="{FF2B5EF4-FFF2-40B4-BE49-F238E27FC236}">
                <a16:creationId xmlns:a16="http://schemas.microsoft.com/office/drawing/2014/main" id="{25DECD5A-B4A2-0B6C-727F-477C4605E4CE}"/>
              </a:ext>
            </a:extLst>
          </p:cNvPr>
          <p:cNvGrpSpPr/>
          <p:nvPr/>
        </p:nvGrpSpPr>
        <p:grpSpPr>
          <a:xfrm>
            <a:off x="10690324" y="-31521"/>
            <a:ext cx="7614419" cy="10362768"/>
            <a:chOff x="10690324" y="-31521"/>
            <a:chExt cx="7614419" cy="10362768"/>
          </a:xfrm>
        </p:grpSpPr>
        <p:pic>
          <p:nvPicPr>
            <p:cNvPr id="7" name="Picture 6">
              <a:extLst>
                <a:ext uri="{FF2B5EF4-FFF2-40B4-BE49-F238E27FC236}">
                  <a16:creationId xmlns:a16="http://schemas.microsoft.com/office/drawing/2014/main" id="{2DF857BE-0D69-0DB9-E0CA-DC3F4A9B9D86}"/>
                </a:ext>
              </a:extLst>
            </p:cNvPr>
            <p:cNvPicPr>
              <a:picLocks noChangeAspect="1"/>
            </p:cNvPicPr>
            <p:nvPr/>
          </p:nvPicPr>
          <p:blipFill>
            <a:blip r:embed="rId5"/>
            <a:stretch>
              <a:fillRect/>
            </a:stretch>
          </p:blipFill>
          <p:spPr>
            <a:xfrm>
              <a:off x="14857621" y="4999678"/>
              <a:ext cx="3447122" cy="5331569"/>
            </a:xfrm>
            <a:prstGeom prst="rect">
              <a:avLst/>
            </a:prstGeom>
          </p:spPr>
        </p:pic>
        <p:pic>
          <p:nvPicPr>
            <p:cNvPr id="11" name="Picture 10">
              <a:extLst>
                <a:ext uri="{FF2B5EF4-FFF2-40B4-BE49-F238E27FC236}">
                  <a16:creationId xmlns:a16="http://schemas.microsoft.com/office/drawing/2014/main" id="{887A1A91-C742-2D54-34C5-EF7990B6DD45}"/>
                </a:ext>
              </a:extLst>
            </p:cNvPr>
            <p:cNvPicPr>
              <a:picLocks noChangeAspect="1"/>
            </p:cNvPicPr>
            <p:nvPr/>
          </p:nvPicPr>
          <p:blipFill>
            <a:blip r:embed="rId6"/>
            <a:stretch>
              <a:fillRect/>
            </a:stretch>
          </p:blipFill>
          <p:spPr>
            <a:xfrm>
              <a:off x="10690324" y="5043923"/>
              <a:ext cx="4167296" cy="5137840"/>
            </a:xfrm>
            <a:prstGeom prst="rect">
              <a:avLst/>
            </a:prstGeom>
          </p:spPr>
        </p:pic>
        <p:pic>
          <p:nvPicPr>
            <p:cNvPr id="12" name="Picture 11">
              <a:extLst>
                <a:ext uri="{FF2B5EF4-FFF2-40B4-BE49-F238E27FC236}">
                  <a16:creationId xmlns:a16="http://schemas.microsoft.com/office/drawing/2014/main" id="{2F1647A3-1161-8472-4FC4-6704A5F92FF3}"/>
                </a:ext>
              </a:extLst>
            </p:cNvPr>
            <p:cNvPicPr>
              <a:picLocks noChangeAspect="1"/>
            </p:cNvPicPr>
            <p:nvPr/>
          </p:nvPicPr>
          <p:blipFill>
            <a:blip r:embed="rId3"/>
            <a:stretch>
              <a:fillRect/>
            </a:stretch>
          </p:blipFill>
          <p:spPr>
            <a:xfrm>
              <a:off x="10707067" y="-31521"/>
              <a:ext cx="4098727" cy="5006195"/>
            </a:xfrm>
            <a:prstGeom prst="rect">
              <a:avLst/>
            </a:prstGeom>
          </p:spPr>
        </p:pic>
        <p:pic>
          <p:nvPicPr>
            <p:cNvPr id="13" name="Picture 12">
              <a:extLst>
                <a:ext uri="{FF2B5EF4-FFF2-40B4-BE49-F238E27FC236}">
                  <a16:creationId xmlns:a16="http://schemas.microsoft.com/office/drawing/2014/main" id="{EF70BCE3-53C6-2C33-50E8-E58092BDEE9D}"/>
                </a:ext>
              </a:extLst>
            </p:cNvPr>
            <p:cNvPicPr>
              <a:picLocks noChangeAspect="1"/>
            </p:cNvPicPr>
            <p:nvPr/>
          </p:nvPicPr>
          <p:blipFill>
            <a:blip r:embed="rId4"/>
            <a:stretch>
              <a:fillRect/>
            </a:stretch>
          </p:blipFill>
          <p:spPr>
            <a:xfrm>
              <a:off x="14805794" y="-17714"/>
              <a:ext cx="3482206" cy="5260345"/>
            </a:xfrm>
            <a:prstGeom prst="rect">
              <a:avLst/>
            </a:prstGeom>
          </p:spPr>
        </p:pic>
      </p:grpSp>
    </p:spTree>
    <p:extLst>
      <p:ext uri="{BB962C8B-B14F-4D97-AF65-F5344CB8AC3E}">
        <p14:creationId xmlns:p14="http://schemas.microsoft.com/office/powerpoint/2010/main" val="96646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1" name="Google Shape;251;p4"/>
          <p:cNvGrpSpPr/>
          <p:nvPr/>
        </p:nvGrpSpPr>
        <p:grpSpPr>
          <a:xfrm>
            <a:off x="238009" y="188723"/>
            <a:ext cx="1537683" cy="1544575"/>
            <a:chOff x="1813" y="0"/>
            <a:chExt cx="809173" cy="812800"/>
          </a:xfrm>
        </p:grpSpPr>
        <p:sp>
          <p:nvSpPr>
            <p:cNvPr id="252" name="Google Shape;252;p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857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53" name="Google Shape;253;p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algn="ctr">
                <a:lnSpc>
                  <a:spcPct val="120005"/>
                </a:lnSpc>
                <a:buSzPts val="3499"/>
              </a:pPr>
              <a:r>
                <a:rPr lang="en-US" sz="3499" b="1" dirty="0">
                  <a:solidFill>
                    <a:srgbClr val="FFFFFF"/>
                  </a:solidFill>
                  <a:latin typeface="Josefin Sans"/>
                  <a:sym typeface="Josefin Sans"/>
                </a:rPr>
                <a:t>09</a:t>
              </a:r>
              <a:endParaRPr dirty="0"/>
            </a:p>
          </p:txBody>
        </p:sp>
      </p:grpSp>
      <p:sp>
        <p:nvSpPr>
          <p:cNvPr id="256" name="Google Shape;256;p4"/>
          <p:cNvSpPr txBox="1"/>
          <p:nvPr/>
        </p:nvSpPr>
        <p:spPr>
          <a:xfrm>
            <a:off x="1932194" y="417634"/>
            <a:ext cx="9017119" cy="989823"/>
          </a:xfrm>
          <a:prstGeom prst="rect">
            <a:avLst/>
          </a:prstGeom>
          <a:noFill/>
          <a:ln>
            <a:noFill/>
          </a:ln>
        </p:spPr>
        <p:txBody>
          <a:bodyPr spcFirstLastPara="1" wrap="square" lIns="0" tIns="0" rIns="0" bIns="0" anchor="t" anchorCtr="0">
            <a:spAutoFit/>
          </a:bodyPr>
          <a:lstStyle/>
          <a:p>
            <a:pPr>
              <a:lnSpc>
                <a:spcPct val="134000"/>
              </a:lnSpc>
              <a:buSzPts val="7500"/>
            </a:pPr>
            <a:r>
              <a:rPr lang="en-US" sz="4800" dirty="0">
                <a:solidFill>
                  <a:schemeClr val="bg1"/>
                </a:solidFill>
                <a:latin typeface="Algerian" panose="04020705040A02060702" pitchFamily="82" charset="0"/>
              </a:rPr>
              <a:t>Legal Awareness Camp </a:t>
            </a:r>
            <a:endParaRPr lang="en-US" sz="4800" dirty="0">
              <a:latin typeface="Algerian" panose="04020705040A02060702" pitchFamily="82" charset="0"/>
            </a:endParaRPr>
          </a:p>
        </p:txBody>
      </p:sp>
      <p:grpSp>
        <p:nvGrpSpPr>
          <p:cNvPr id="257" name="Google Shape;257;p4"/>
          <p:cNvGrpSpPr/>
          <p:nvPr/>
        </p:nvGrpSpPr>
        <p:grpSpPr>
          <a:xfrm rot="-5400000">
            <a:off x="16294904" y="3547008"/>
            <a:ext cx="7843816" cy="714375"/>
            <a:chOff x="0" y="0"/>
            <a:chExt cx="10458421" cy="952500"/>
          </a:xfrm>
        </p:grpSpPr>
        <p:grpSp>
          <p:nvGrpSpPr>
            <p:cNvPr id="258" name="Google Shape;258;p4"/>
            <p:cNvGrpSpPr/>
            <p:nvPr/>
          </p:nvGrpSpPr>
          <p:grpSpPr>
            <a:xfrm>
              <a:off x="9505921" y="0"/>
              <a:ext cx="952500" cy="952500"/>
              <a:chOff x="0" y="0"/>
              <a:chExt cx="812800" cy="812800"/>
            </a:xfrm>
          </p:grpSpPr>
          <p:sp>
            <p:nvSpPr>
              <p:cNvPr id="259" name="Google Shape;259;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0" name="Google Shape;260;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1" name="Google Shape;261;p4"/>
            <p:cNvGrpSpPr/>
            <p:nvPr/>
          </p:nvGrpSpPr>
          <p:grpSpPr>
            <a:xfrm>
              <a:off x="7605691" y="0"/>
              <a:ext cx="952500" cy="952500"/>
              <a:chOff x="0" y="0"/>
              <a:chExt cx="812800" cy="812800"/>
            </a:xfrm>
          </p:grpSpPr>
          <p:sp>
            <p:nvSpPr>
              <p:cNvPr id="262" name="Google Shape;262;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3" name="Google Shape;263;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4" name="Google Shape;264;p4"/>
            <p:cNvGrpSpPr/>
            <p:nvPr/>
          </p:nvGrpSpPr>
          <p:grpSpPr>
            <a:xfrm>
              <a:off x="5705461" y="0"/>
              <a:ext cx="952500" cy="95250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6" name="Google Shape;266;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67" name="Google Shape;267;p4"/>
            <p:cNvGrpSpPr/>
            <p:nvPr/>
          </p:nvGrpSpPr>
          <p:grpSpPr>
            <a:xfrm>
              <a:off x="3805230" y="0"/>
              <a:ext cx="952500" cy="952500"/>
              <a:chOff x="0" y="0"/>
              <a:chExt cx="812800" cy="812800"/>
            </a:xfrm>
          </p:grpSpPr>
          <p:sp>
            <p:nvSpPr>
              <p:cNvPr id="268" name="Google Shape;26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69" name="Google Shape;26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0" name="Google Shape;270;p4"/>
            <p:cNvGrpSpPr/>
            <p:nvPr/>
          </p:nvGrpSpPr>
          <p:grpSpPr>
            <a:xfrm>
              <a:off x="1905000" y="0"/>
              <a:ext cx="952500" cy="952500"/>
              <a:chOff x="0" y="0"/>
              <a:chExt cx="812800" cy="812800"/>
            </a:xfrm>
          </p:grpSpPr>
          <p:sp>
            <p:nvSpPr>
              <p:cNvPr id="271" name="Google Shape;27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2" name="Google Shape;27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73" name="Google Shape;273;p4"/>
            <p:cNvGrpSpPr/>
            <p:nvPr/>
          </p:nvGrpSpPr>
          <p:grpSpPr>
            <a:xfrm>
              <a:off x="0" y="0"/>
              <a:ext cx="952500" cy="952500"/>
              <a:chOff x="0" y="0"/>
              <a:chExt cx="812800" cy="812800"/>
            </a:xfrm>
          </p:grpSpPr>
          <p:sp>
            <p:nvSpPr>
              <p:cNvPr id="274" name="Google Shape;27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64313"/>
                </a:srgbClr>
              </a:solidFill>
              <a:ln>
                <a:noFill/>
              </a:ln>
            </p:spPr>
            <p:txBody>
              <a:bodyPr/>
              <a:lstStyle/>
              <a:p>
                <a:endParaRPr lang="en-IN"/>
              </a:p>
            </p:txBody>
          </p:sp>
          <p:sp>
            <p:nvSpPr>
              <p:cNvPr id="275" name="Google Shape;27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76" name="Google Shape;276;p4"/>
          <p:cNvGrpSpPr/>
          <p:nvPr/>
        </p:nvGrpSpPr>
        <p:grpSpPr>
          <a:xfrm rot="-5400000">
            <a:off x="15634926" y="2832632"/>
            <a:ext cx="6415067" cy="714375"/>
            <a:chOff x="0" y="0"/>
            <a:chExt cx="8553421" cy="952500"/>
          </a:xfrm>
        </p:grpSpPr>
        <p:grpSp>
          <p:nvGrpSpPr>
            <p:cNvPr id="277" name="Google Shape;277;p4"/>
            <p:cNvGrpSpPr/>
            <p:nvPr/>
          </p:nvGrpSpPr>
          <p:grpSpPr>
            <a:xfrm>
              <a:off x="7600921" y="0"/>
              <a:ext cx="952500" cy="952500"/>
              <a:chOff x="0" y="0"/>
              <a:chExt cx="812800" cy="812800"/>
            </a:xfrm>
          </p:grpSpPr>
          <p:sp>
            <p:nvSpPr>
              <p:cNvPr id="278" name="Google Shape;278;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79" name="Google Shape;279;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0" name="Google Shape;280;p4"/>
            <p:cNvGrpSpPr/>
            <p:nvPr/>
          </p:nvGrpSpPr>
          <p:grpSpPr>
            <a:xfrm>
              <a:off x="5700691" y="0"/>
              <a:ext cx="952500" cy="952500"/>
              <a:chOff x="0" y="0"/>
              <a:chExt cx="812800" cy="812800"/>
            </a:xfrm>
          </p:grpSpPr>
          <p:sp>
            <p:nvSpPr>
              <p:cNvPr id="281" name="Google Shape;281;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2" name="Google Shape;282;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3" name="Google Shape;283;p4"/>
            <p:cNvGrpSpPr/>
            <p:nvPr/>
          </p:nvGrpSpPr>
          <p:grpSpPr>
            <a:xfrm>
              <a:off x="3800461" y="0"/>
              <a:ext cx="952500" cy="952500"/>
              <a:chOff x="0" y="0"/>
              <a:chExt cx="812800" cy="812800"/>
            </a:xfrm>
          </p:grpSpPr>
          <p:sp>
            <p:nvSpPr>
              <p:cNvPr id="284" name="Google Shape;28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5" name="Google Shape;28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6" name="Google Shape;286;p4"/>
            <p:cNvGrpSpPr/>
            <p:nvPr/>
          </p:nvGrpSpPr>
          <p:grpSpPr>
            <a:xfrm>
              <a:off x="1900230" y="0"/>
              <a:ext cx="952500" cy="952500"/>
              <a:chOff x="0" y="0"/>
              <a:chExt cx="812800" cy="812800"/>
            </a:xfrm>
          </p:grpSpPr>
          <p:sp>
            <p:nvSpPr>
              <p:cNvPr id="287" name="Google Shape;28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88" name="Google Shape;28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89" name="Google Shape;289;p4"/>
            <p:cNvGrpSpPr/>
            <p:nvPr/>
          </p:nvGrpSpPr>
          <p:grpSpPr>
            <a:xfrm>
              <a:off x="0" y="0"/>
              <a:ext cx="952500" cy="952500"/>
              <a:chOff x="0" y="0"/>
              <a:chExt cx="812800" cy="812800"/>
            </a:xfrm>
          </p:grpSpPr>
          <p:sp>
            <p:nvSpPr>
              <p:cNvPr id="290" name="Google Shape;29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44313"/>
                </a:srgbClr>
              </a:solidFill>
              <a:ln>
                <a:noFill/>
              </a:ln>
            </p:spPr>
            <p:txBody>
              <a:bodyPr/>
              <a:lstStyle/>
              <a:p>
                <a:endParaRPr lang="en-IN"/>
              </a:p>
            </p:txBody>
          </p:sp>
          <p:sp>
            <p:nvSpPr>
              <p:cNvPr id="291" name="Google Shape;29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292" name="Google Shape;292;p4"/>
          <p:cNvGrpSpPr/>
          <p:nvPr/>
        </p:nvGrpSpPr>
        <p:grpSpPr>
          <a:xfrm rot="-5400000">
            <a:off x="12684777" y="2120047"/>
            <a:ext cx="4989893" cy="714375"/>
            <a:chOff x="0" y="0"/>
            <a:chExt cx="6653191" cy="952500"/>
          </a:xfrm>
        </p:grpSpPr>
        <p:grpSp>
          <p:nvGrpSpPr>
            <p:cNvPr id="293" name="Google Shape;293;p4"/>
            <p:cNvGrpSpPr/>
            <p:nvPr/>
          </p:nvGrpSpPr>
          <p:grpSpPr>
            <a:xfrm>
              <a:off x="5700691" y="0"/>
              <a:ext cx="952500" cy="952500"/>
              <a:chOff x="0" y="0"/>
              <a:chExt cx="812800" cy="812800"/>
            </a:xfrm>
          </p:grpSpPr>
          <p:sp>
            <p:nvSpPr>
              <p:cNvPr id="294" name="Google Shape;294;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5" name="Google Shape;295;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3800461" y="0"/>
              <a:ext cx="952500" cy="952500"/>
              <a:chOff x="0" y="0"/>
              <a:chExt cx="812800" cy="812800"/>
            </a:xfrm>
          </p:grpSpPr>
          <p:sp>
            <p:nvSpPr>
              <p:cNvPr id="297" name="Google Shape;29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298" name="Google Shape;29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1900230" y="0"/>
              <a:ext cx="952500" cy="952500"/>
              <a:chOff x="0" y="0"/>
              <a:chExt cx="812800" cy="812800"/>
            </a:xfrm>
          </p:grpSpPr>
          <p:sp>
            <p:nvSpPr>
              <p:cNvPr id="300" name="Google Shape;30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1" name="Google Shape;30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0" y="0"/>
              <a:ext cx="952500" cy="952500"/>
              <a:chOff x="0" y="0"/>
              <a:chExt cx="812800" cy="812800"/>
            </a:xfrm>
          </p:grpSpPr>
          <p:sp>
            <p:nvSpPr>
              <p:cNvPr id="303" name="Google Shape;30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4" name="Google Shape;30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grpSp>
        <p:nvGrpSpPr>
          <p:cNvPr id="305" name="Google Shape;305;p4"/>
          <p:cNvGrpSpPr/>
          <p:nvPr/>
        </p:nvGrpSpPr>
        <p:grpSpPr>
          <a:xfrm rot="-5400000">
            <a:off x="12016239" y="1407460"/>
            <a:ext cx="3564721" cy="714375"/>
            <a:chOff x="0" y="0"/>
            <a:chExt cx="4752961" cy="952500"/>
          </a:xfrm>
        </p:grpSpPr>
        <p:grpSp>
          <p:nvGrpSpPr>
            <p:cNvPr id="306" name="Google Shape;306;p4"/>
            <p:cNvGrpSpPr/>
            <p:nvPr/>
          </p:nvGrpSpPr>
          <p:grpSpPr>
            <a:xfrm>
              <a:off x="3800461" y="0"/>
              <a:ext cx="952500" cy="952500"/>
              <a:chOff x="0" y="0"/>
              <a:chExt cx="812800" cy="812800"/>
            </a:xfrm>
          </p:grpSpPr>
          <p:sp>
            <p:nvSpPr>
              <p:cNvPr id="307" name="Google Shape;307;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08" name="Google Shape;308;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09" name="Google Shape;309;p4"/>
            <p:cNvGrpSpPr/>
            <p:nvPr/>
          </p:nvGrpSpPr>
          <p:grpSpPr>
            <a:xfrm>
              <a:off x="1900230" y="0"/>
              <a:ext cx="952500" cy="952500"/>
              <a:chOff x="0" y="0"/>
              <a:chExt cx="812800" cy="812800"/>
            </a:xfrm>
          </p:grpSpPr>
          <p:sp>
            <p:nvSpPr>
              <p:cNvPr id="310" name="Google Shape;310;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1" name="Google Shape;311;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nvGrpSpPr>
            <p:cNvPr id="312" name="Google Shape;312;p4"/>
            <p:cNvGrpSpPr/>
            <p:nvPr/>
          </p:nvGrpSpPr>
          <p:grpSpPr>
            <a:xfrm>
              <a:off x="0" y="0"/>
              <a:ext cx="952500" cy="952500"/>
              <a:chOff x="0" y="0"/>
              <a:chExt cx="812800" cy="812800"/>
            </a:xfrm>
          </p:grpSpPr>
          <p:sp>
            <p:nvSpPr>
              <p:cNvPr id="313" name="Google Shape;313;p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49B95">
                  <a:alpha val="29411"/>
                </a:srgbClr>
              </a:solidFill>
              <a:ln>
                <a:noFill/>
              </a:ln>
            </p:spPr>
            <p:txBody>
              <a:bodyPr/>
              <a:lstStyle/>
              <a:p>
                <a:endParaRPr lang="en-IN"/>
              </a:p>
            </p:txBody>
          </p:sp>
          <p:sp>
            <p:nvSpPr>
              <p:cNvPr id="314" name="Google Shape;314;p4"/>
              <p:cNvSpPr txBox="1"/>
              <p:nvPr/>
            </p:nvSpPr>
            <p:spPr>
              <a:xfrm>
                <a:off x="0" y="19050"/>
                <a:ext cx="812800" cy="793750"/>
              </a:xfrm>
              <a:prstGeom prst="rect">
                <a:avLst/>
              </a:prstGeom>
              <a:noFill/>
              <a:ln>
                <a:noFill/>
              </a:ln>
            </p:spPr>
            <p:txBody>
              <a:bodyPr spcFirstLastPara="1" wrap="square" lIns="50800" tIns="50800" rIns="50800" bIns="50800" anchor="ctr" anchorCtr="0">
                <a:noAutofit/>
              </a:bodyPr>
              <a:lstStyle/>
              <a:p>
                <a:pPr algn="ctr">
                  <a:lnSpc>
                    <a:spcPct val="155500"/>
                  </a:lnSpc>
                  <a:buSzPts val="1800"/>
                </a:pPr>
                <a:endParaRPr sz="1800">
                  <a:solidFill>
                    <a:schemeClr val="dk1"/>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E32D14C-0E77-22EA-757D-41318CF59617}"/>
              </a:ext>
            </a:extLst>
          </p:cNvPr>
          <p:cNvSpPr txBox="1"/>
          <p:nvPr/>
        </p:nvSpPr>
        <p:spPr>
          <a:xfrm>
            <a:off x="195801" y="1878101"/>
            <a:ext cx="10749271" cy="4598375"/>
          </a:xfrm>
          <a:prstGeom prst="rect">
            <a:avLst/>
          </a:prstGeom>
          <a:noFill/>
        </p:spPr>
        <p:txBody>
          <a:bodyPr wrap="square">
            <a:spAutoFit/>
          </a:bodyPr>
          <a:lstStyle/>
          <a:p>
            <a:pPr algn="just">
              <a:lnSpc>
                <a:spcPct val="150000"/>
              </a:lnSpc>
              <a:spcAft>
                <a:spcPts val="1000"/>
              </a:spcAft>
            </a:pP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Department of IPR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organised</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 Legal Awareness Campaign by partnering with an NGO placed at Anna Nagar wherein they exposed the participants on the legal rights they have got on laws pertaining to POSH.</a:t>
            </a:r>
          </a:p>
        </p:txBody>
      </p:sp>
      <p:pic>
        <p:nvPicPr>
          <p:cNvPr id="15" name="Picture 14">
            <a:extLst>
              <a:ext uri="{FF2B5EF4-FFF2-40B4-BE49-F238E27FC236}">
                <a16:creationId xmlns:a16="http://schemas.microsoft.com/office/drawing/2014/main" id="{190C41E4-21D6-A8E5-CF45-074C39647DE1}"/>
              </a:ext>
            </a:extLst>
          </p:cNvPr>
          <p:cNvPicPr>
            <a:picLocks noChangeAspect="1"/>
          </p:cNvPicPr>
          <p:nvPr/>
        </p:nvPicPr>
        <p:blipFill>
          <a:blip r:embed="rId3"/>
          <a:stretch>
            <a:fillRect/>
          </a:stretch>
        </p:blipFill>
        <p:spPr>
          <a:xfrm>
            <a:off x="11106600" y="1173558"/>
            <a:ext cx="6985599" cy="6168493"/>
          </a:xfrm>
          <a:prstGeom prst="rect">
            <a:avLst/>
          </a:prstGeom>
        </p:spPr>
      </p:pic>
    </p:spTree>
    <p:extLst>
      <p:ext uri="{BB962C8B-B14F-4D97-AF65-F5344CB8AC3E}">
        <p14:creationId xmlns:p14="http://schemas.microsoft.com/office/powerpoint/2010/main" val="329152818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3167</TotalTime>
  <Words>1061</Words>
  <Application>Microsoft Office PowerPoint</Application>
  <PresentationFormat>Custom</PresentationFormat>
  <Paragraphs>63</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Calibri</vt:lpstr>
      <vt:lpstr>Algerian</vt:lpstr>
      <vt:lpstr>Josefin Sans</vt:lpstr>
      <vt:lpstr>Times New Roman</vt:lpstr>
      <vt:lpstr>Nunito</vt:lpstr>
      <vt:lpstr>Arial</vt:lpstr>
      <vt:lpstr>Bookman Old Style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MURUGAN RAMU</dc:creator>
  <cp:lastModifiedBy>MURUGAN RAMU</cp:lastModifiedBy>
  <cp:revision>120</cp:revision>
  <dcterms:created xsi:type="dcterms:W3CDTF">2006-08-16T00:00:00Z</dcterms:created>
  <dcterms:modified xsi:type="dcterms:W3CDTF">2023-09-08T13:41:35Z</dcterms:modified>
</cp:coreProperties>
</file>